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  <p:sldMasterId id="2147483696" r:id="rId2"/>
    <p:sldMasterId id="2147483697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embeddedFontLst>
    <p:embeddedFont>
      <p:font typeface="Malgun Gothic" panose="020B0503020000020004" pitchFamily="50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Montserrat SemiBold" panose="00000700000000000000" pitchFamily="2" charset="0"/>
      <p:regular r:id="rId37"/>
      <p:bold r:id="rId38"/>
      <p:italic r:id="rId39"/>
      <p:boldItalic r:id="rId40"/>
    </p:embeddedFont>
    <p:embeddedFont>
      <p:font typeface="Noto Sans" panose="020B0502040504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6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3e1a4ca86_8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43e1a4ca86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395" y="685800"/>
            <a:ext cx="3429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3e1a4ca86_3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243e1a4ca86_3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56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61cf4b5f64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261cf4b5f6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7de29f56c4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27de29f56c4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1cfb8988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261cfb898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61deade3d1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261deade3d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61deade3d1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g261deade3d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61deade3d1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261deade3d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61deade3d1_0_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261deade3d1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61deade3d1_0_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261deade3d1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61deade3d1_0_4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261deade3d1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3e1a4ca86_3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243e1a4ca86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56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7de29f56c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g27de29f56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61f5c84dc8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261f5c84dc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7f6a2817db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27f6a2817d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3e1a4ca86_3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43e1a4ca86_3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56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f118a732a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7f118a732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f118a732a_2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7f118a732a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7f118a732a_2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7f118a732a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f118a732a_2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27f118a732a_2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3e1a4ca86_3_6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243e1a4ca86_3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56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43e1a4ca86_3_3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243e1a4ca86_3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772" y="1143000"/>
            <a:ext cx="5486456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5" y="992767"/>
            <a:ext cx="113610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4" y="3778833"/>
            <a:ext cx="113610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4" y="1474833"/>
            <a:ext cx="113610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4" y="4202967"/>
            <a:ext cx="113610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125" cy="6858000"/>
          </a:xfrm>
          <a:prstGeom prst="rect">
            <a:avLst/>
          </a:prstGeom>
          <a:solidFill>
            <a:srgbClr val="C5C2C2"/>
          </a:solidFill>
          <a:ln>
            <a:noFill/>
          </a:ln>
        </p:spPr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" name="Google Shape;61;p14"/>
          <p:cNvSpPr>
            <a:spLocks noGrp="1"/>
          </p:cNvSpPr>
          <p:nvPr>
            <p:ph type="pic" idx="3"/>
          </p:nvPr>
        </p:nvSpPr>
        <p:spPr>
          <a:xfrm>
            <a:off x="7401794" y="457200"/>
            <a:ext cx="2379687" cy="5057775"/>
          </a:xfrm>
          <a:prstGeom prst="roundRect">
            <a:avLst>
              <a:gd name="adj" fmla="val 9217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Custom Layout">
  <p:cSld name="54_Custom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7790433" y="1165164"/>
            <a:ext cx="1994730" cy="49603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icture Slide">
  <p:cSld name="Full Pictur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>
            <a:spLocks noGrp="1"/>
          </p:cNvSpPr>
          <p:nvPr>
            <p:ph type="pic" idx="2"/>
          </p:nvPr>
        </p:nvSpPr>
        <p:spPr>
          <a:xfrm>
            <a:off x="1" y="1"/>
            <a:ext cx="12192125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125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>
            <a:spLocks noGrp="1"/>
          </p:cNvSpPr>
          <p:nvPr>
            <p:ph type="pic" idx="2"/>
          </p:nvPr>
        </p:nvSpPr>
        <p:spPr>
          <a:xfrm>
            <a:off x="1155297" y="1150054"/>
            <a:ext cx="5556057" cy="570272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hone Mockup 01">
  <p:cSld name="iPhone Mockup 0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>
            <a:spLocks noGrp="1"/>
          </p:cNvSpPr>
          <p:nvPr>
            <p:ph type="pic" idx="2"/>
          </p:nvPr>
        </p:nvSpPr>
        <p:spPr>
          <a:xfrm>
            <a:off x="3589759" y="2170568"/>
            <a:ext cx="1767315" cy="3817262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9"/>
          <p:cNvSpPr>
            <a:spLocks noGrp="1"/>
          </p:cNvSpPr>
          <p:nvPr>
            <p:ph type="pic" idx="3"/>
          </p:nvPr>
        </p:nvSpPr>
        <p:spPr>
          <a:xfrm>
            <a:off x="8785196" y="2170568"/>
            <a:ext cx="1767316" cy="38172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4194356" y="0"/>
            <a:ext cx="799776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20"/>
          <p:cNvSpPr>
            <a:spLocks noGrp="1"/>
          </p:cNvSpPr>
          <p:nvPr>
            <p:ph type="pic" idx="2"/>
          </p:nvPr>
        </p:nvSpPr>
        <p:spPr>
          <a:xfrm>
            <a:off x="8250767" y="1998670"/>
            <a:ext cx="3610729" cy="460091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6" name="Google Shape;76;p20"/>
          <p:cNvSpPr>
            <a:spLocks noGrp="1"/>
          </p:cNvSpPr>
          <p:nvPr>
            <p:ph type="pic" idx="3"/>
          </p:nvPr>
        </p:nvSpPr>
        <p:spPr>
          <a:xfrm>
            <a:off x="4582511" y="1998670"/>
            <a:ext cx="3668256" cy="460091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body" idx="1"/>
          </p:nvPr>
        </p:nvSpPr>
        <p:spPr>
          <a:xfrm>
            <a:off x="1527191" y="389713"/>
            <a:ext cx="4206918" cy="85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>
            <a:spLocks noGrp="1"/>
          </p:cNvSpPr>
          <p:nvPr>
            <p:ph type="pic" idx="2"/>
          </p:nvPr>
        </p:nvSpPr>
        <p:spPr>
          <a:xfrm>
            <a:off x="1951058" y="2117725"/>
            <a:ext cx="1919307" cy="3384550"/>
          </a:xfrm>
          <a:prstGeom prst="rect">
            <a:avLst/>
          </a:prstGeom>
          <a:solidFill>
            <a:srgbClr val="DBDADA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4" y="2867800"/>
            <a:ext cx="113610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>
            <a:spLocks noGrp="1"/>
          </p:cNvSpPr>
          <p:nvPr>
            <p:ph type="pic" idx="2"/>
          </p:nvPr>
        </p:nvSpPr>
        <p:spPr>
          <a:xfrm>
            <a:off x="2033105" y="2114096"/>
            <a:ext cx="1804164" cy="38436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>
            <a:spLocks noGrp="1"/>
          </p:cNvSpPr>
          <p:nvPr>
            <p:ph type="pic" idx="2"/>
          </p:nvPr>
        </p:nvSpPr>
        <p:spPr>
          <a:xfrm>
            <a:off x="1016639" y="2529600"/>
            <a:ext cx="5627297" cy="28702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>
            <a:spLocks noGrp="1"/>
          </p:cNvSpPr>
          <p:nvPr>
            <p:ph type="pic" idx="2"/>
          </p:nvPr>
        </p:nvSpPr>
        <p:spPr>
          <a:xfrm>
            <a:off x="1267337" y="2395958"/>
            <a:ext cx="3641595" cy="22138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>
            <a:spLocks noGrp="1"/>
          </p:cNvSpPr>
          <p:nvPr>
            <p:ph type="pic" idx="2"/>
          </p:nvPr>
        </p:nvSpPr>
        <p:spPr>
          <a:xfrm>
            <a:off x="5256214" y="611221"/>
            <a:ext cx="6108595" cy="569972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>
            <a:spLocks noGrp="1"/>
          </p:cNvSpPr>
          <p:nvPr>
            <p:ph type="pic" idx="2"/>
          </p:nvPr>
        </p:nvSpPr>
        <p:spPr>
          <a:xfrm>
            <a:off x="1" y="1008184"/>
            <a:ext cx="5486455" cy="584981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"/>
          <p:cNvSpPr txBox="1">
            <a:spLocks noGrp="1"/>
          </p:cNvSpPr>
          <p:nvPr>
            <p:ph type="ctrTitle"/>
          </p:nvPr>
        </p:nvSpPr>
        <p:spPr>
          <a:xfrm>
            <a:off x="1524016" y="1122363"/>
            <a:ext cx="914409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subTitle" idx="1"/>
          </p:nvPr>
        </p:nvSpPr>
        <p:spPr>
          <a:xfrm>
            <a:off x="1524016" y="3602038"/>
            <a:ext cx="914409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8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8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9"/>
          <p:cNvSpPr txBox="1">
            <a:spLocks noGrp="1"/>
          </p:cNvSpPr>
          <p:nvPr>
            <p:ph type="title"/>
          </p:nvPr>
        </p:nvSpPr>
        <p:spPr>
          <a:xfrm>
            <a:off x="838209" y="365125"/>
            <a:ext cx="105157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1"/>
          </p:nvPr>
        </p:nvSpPr>
        <p:spPr>
          <a:xfrm>
            <a:off x="838209" y="1825625"/>
            <a:ext cx="1051570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9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 txBox="1">
            <a:spLocks noGrp="1"/>
          </p:cNvSpPr>
          <p:nvPr>
            <p:ph type="title"/>
          </p:nvPr>
        </p:nvSpPr>
        <p:spPr>
          <a:xfrm>
            <a:off x="831859" y="1709738"/>
            <a:ext cx="1051570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body" idx="1"/>
          </p:nvPr>
        </p:nvSpPr>
        <p:spPr>
          <a:xfrm>
            <a:off x="831859" y="4589463"/>
            <a:ext cx="10515708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0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1"/>
          <p:cNvSpPr txBox="1">
            <a:spLocks noGrp="1"/>
          </p:cNvSpPr>
          <p:nvPr>
            <p:ph type="title"/>
          </p:nvPr>
        </p:nvSpPr>
        <p:spPr>
          <a:xfrm>
            <a:off x="838209" y="365125"/>
            <a:ext cx="105157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1"/>
          <p:cNvSpPr txBox="1">
            <a:spLocks noGrp="1"/>
          </p:cNvSpPr>
          <p:nvPr>
            <p:ph type="body" idx="1"/>
          </p:nvPr>
        </p:nvSpPr>
        <p:spPr>
          <a:xfrm>
            <a:off x="838209" y="1825625"/>
            <a:ext cx="518165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1"/>
          <p:cNvSpPr txBox="1">
            <a:spLocks noGrp="1"/>
          </p:cNvSpPr>
          <p:nvPr>
            <p:ph type="body" idx="2"/>
          </p:nvPr>
        </p:nvSpPr>
        <p:spPr>
          <a:xfrm>
            <a:off x="6172263" y="1825625"/>
            <a:ext cx="518165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1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4" y="1536633"/>
            <a:ext cx="11361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 txBox="1">
            <a:spLocks noGrp="1"/>
          </p:cNvSpPr>
          <p:nvPr>
            <p:ph type="title"/>
          </p:nvPr>
        </p:nvSpPr>
        <p:spPr>
          <a:xfrm>
            <a:off x="839797" y="365125"/>
            <a:ext cx="105157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2"/>
          <p:cNvSpPr txBox="1">
            <a:spLocks noGrp="1"/>
          </p:cNvSpPr>
          <p:nvPr>
            <p:ph type="body" idx="1"/>
          </p:nvPr>
        </p:nvSpPr>
        <p:spPr>
          <a:xfrm>
            <a:off x="839797" y="1681163"/>
            <a:ext cx="51578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32"/>
          <p:cNvSpPr txBox="1">
            <a:spLocks noGrp="1"/>
          </p:cNvSpPr>
          <p:nvPr>
            <p:ph type="body" idx="2"/>
          </p:nvPr>
        </p:nvSpPr>
        <p:spPr>
          <a:xfrm>
            <a:off x="839797" y="2505075"/>
            <a:ext cx="51578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32"/>
          <p:cNvSpPr txBox="1">
            <a:spLocks noGrp="1"/>
          </p:cNvSpPr>
          <p:nvPr>
            <p:ph type="body" idx="3"/>
          </p:nvPr>
        </p:nvSpPr>
        <p:spPr>
          <a:xfrm>
            <a:off x="6172263" y="1681163"/>
            <a:ext cx="518324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body" idx="4"/>
          </p:nvPr>
        </p:nvSpPr>
        <p:spPr>
          <a:xfrm>
            <a:off x="6172263" y="2505075"/>
            <a:ext cx="518324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title"/>
          </p:nvPr>
        </p:nvSpPr>
        <p:spPr>
          <a:xfrm>
            <a:off x="838209" y="365125"/>
            <a:ext cx="105157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839797" y="457200"/>
            <a:ext cx="393227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5183241" y="987425"/>
            <a:ext cx="617226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2"/>
          </p:nvPr>
        </p:nvSpPr>
        <p:spPr>
          <a:xfrm>
            <a:off x="839797" y="2057400"/>
            <a:ext cx="393227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title"/>
          </p:nvPr>
        </p:nvSpPr>
        <p:spPr>
          <a:xfrm>
            <a:off x="839797" y="457200"/>
            <a:ext cx="393227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6"/>
          <p:cNvSpPr>
            <a:spLocks noGrp="1"/>
          </p:cNvSpPr>
          <p:nvPr>
            <p:ph type="pic" idx="2"/>
          </p:nvPr>
        </p:nvSpPr>
        <p:spPr>
          <a:xfrm>
            <a:off x="5183241" y="987425"/>
            <a:ext cx="617226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6"/>
          <p:cNvSpPr txBox="1">
            <a:spLocks noGrp="1"/>
          </p:cNvSpPr>
          <p:nvPr>
            <p:ph type="body" idx="1"/>
          </p:nvPr>
        </p:nvSpPr>
        <p:spPr>
          <a:xfrm>
            <a:off x="839797" y="2057400"/>
            <a:ext cx="393227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36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6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6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>
            <a:spLocks noGrp="1"/>
          </p:cNvSpPr>
          <p:nvPr>
            <p:ph type="title"/>
          </p:nvPr>
        </p:nvSpPr>
        <p:spPr>
          <a:xfrm>
            <a:off x="838209" y="365125"/>
            <a:ext cx="105157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7"/>
          <p:cNvSpPr txBox="1">
            <a:spLocks noGrp="1"/>
          </p:cNvSpPr>
          <p:nvPr>
            <p:ph type="body" idx="1"/>
          </p:nvPr>
        </p:nvSpPr>
        <p:spPr>
          <a:xfrm rot="5400000">
            <a:off x="3920394" y="-1256560"/>
            <a:ext cx="4351338" cy="10515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7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7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 rot="5400000">
            <a:off x="7133534" y="1956581"/>
            <a:ext cx="5811838" cy="26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body" idx="1"/>
          </p:nvPr>
        </p:nvSpPr>
        <p:spPr>
          <a:xfrm rot="5400000">
            <a:off x="1799479" y="-596146"/>
            <a:ext cx="5811838" cy="773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8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>
            <a:spLocks noGrp="1"/>
          </p:cNvSpPr>
          <p:nvPr>
            <p:ph type="ctrTitle"/>
          </p:nvPr>
        </p:nvSpPr>
        <p:spPr>
          <a:xfrm>
            <a:off x="457205" y="1420283"/>
            <a:ext cx="51816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0"/>
          <p:cNvSpPr txBox="1">
            <a:spLocks noGrp="1"/>
          </p:cNvSpPr>
          <p:nvPr>
            <p:ph type="subTitle" idx="1"/>
          </p:nvPr>
        </p:nvSpPr>
        <p:spPr>
          <a:xfrm>
            <a:off x="914409" y="2590800"/>
            <a:ext cx="42672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40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0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0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1"/>
          <p:cNvSpPr txBox="1">
            <a:spLocks noGrp="1"/>
          </p:cNvSpPr>
          <p:nvPr>
            <p:ph type="title"/>
          </p:nvPr>
        </p:nvSpPr>
        <p:spPr>
          <a:xfrm>
            <a:off x="304803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1"/>
          <p:cNvSpPr txBox="1">
            <a:spLocks noGrp="1"/>
          </p:cNvSpPr>
          <p:nvPr>
            <p:ph type="body" idx="1"/>
          </p:nvPr>
        </p:nvSpPr>
        <p:spPr>
          <a:xfrm>
            <a:off x="304803" y="1066800"/>
            <a:ext cx="54864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175" name="Google Shape;175;p41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1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1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>
            <a:spLocks noGrp="1"/>
          </p:cNvSpPr>
          <p:nvPr>
            <p:ph type="title"/>
          </p:nvPr>
        </p:nvSpPr>
        <p:spPr>
          <a:xfrm>
            <a:off x="481547" y="2937933"/>
            <a:ext cx="51816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2"/>
          <p:cNvSpPr txBox="1">
            <a:spLocks noGrp="1"/>
          </p:cNvSpPr>
          <p:nvPr>
            <p:ph type="body" idx="1"/>
          </p:nvPr>
        </p:nvSpPr>
        <p:spPr>
          <a:xfrm>
            <a:off x="481547" y="1937809"/>
            <a:ext cx="5181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42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2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2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4" y="1536633"/>
            <a:ext cx="53334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66" y="1536633"/>
            <a:ext cx="53334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>
            <a:spLocks noGrp="1"/>
          </p:cNvSpPr>
          <p:nvPr>
            <p:ph type="title"/>
          </p:nvPr>
        </p:nvSpPr>
        <p:spPr>
          <a:xfrm>
            <a:off x="304803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3"/>
          <p:cNvSpPr txBox="1">
            <a:spLocks noGrp="1"/>
          </p:cNvSpPr>
          <p:nvPr>
            <p:ph type="body" idx="1"/>
          </p:nvPr>
        </p:nvSpPr>
        <p:spPr>
          <a:xfrm>
            <a:off x="304803" y="1066800"/>
            <a:ext cx="26925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marL="182880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187" name="Google Shape;187;p43"/>
          <p:cNvSpPr txBox="1">
            <a:spLocks noGrp="1"/>
          </p:cNvSpPr>
          <p:nvPr>
            <p:ph type="body" idx="2"/>
          </p:nvPr>
        </p:nvSpPr>
        <p:spPr>
          <a:xfrm>
            <a:off x="3098832" y="1066800"/>
            <a:ext cx="26925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marL="182880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3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3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 txBox="1">
            <a:spLocks noGrp="1"/>
          </p:cNvSpPr>
          <p:nvPr>
            <p:ph type="title"/>
          </p:nvPr>
        </p:nvSpPr>
        <p:spPr>
          <a:xfrm>
            <a:off x="304803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4"/>
          <p:cNvSpPr txBox="1">
            <a:spLocks noGrp="1"/>
          </p:cNvSpPr>
          <p:nvPr>
            <p:ph type="body" idx="1"/>
          </p:nvPr>
        </p:nvSpPr>
        <p:spPr>
          <a:xfrm>
            <a:off x="304803" y="1023409"/>
            <a:ext cx="26934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94" name="Google Shape;194;p44"/>
          <p:cNvSpPr txBox="1">
            <a:spLocks noGrp="1"/>
          </p:cNvSpPr>
          <p:nvPr>
            <p:ph type="body" idx="2"/>
          </p:nvPr>
        </p:nvSpPr>
        <p:spPr>
          <a:xfrm>
            <a:off x="304803" y="1449917"/>
            <a:ext cx="2693400" cy="26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marL="137160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marL="2286000" lvl="4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marL="2743200" lvl="5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marL="3200400" lvl="6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marL="3657600" lvl="7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marL="4114800" lvl="8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>
            <a:endParaRPr/>
          </a:p>
        </p:txBody>
      </p:sp>
      <p:sp>
        <p:nvSpPr>
          <p:cNvPr id="195" name="Google Shape;195;p44"/>
          <p:cNvSpPr txBox="1">
            <a:spLocks noGrp="1"/>
          </p:cNvSpPr>
          <p:nvPr>
            <p:ph type="body" idx="3"/>
          </p:nvPr>
        </p:nvSpPr>
        <p:spPr>
          <a:xfrm>
            <a:off x="3096715" y="1023409"/>
            <a:ext cx="26946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body" idx="4"/>
          </p:nvPr>
        </p:nvSpPr>
        <p:spPr>
          <a:xfrm>
            <a:off x="3096715" y="1449917"/>
            <a:ext cx="2694600" cy="26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marL="137160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marL="2286000" lvl="4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marL="2743200" lvl="5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marL="3200400" lvl="6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marL="3657600" lvl="7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marL="4114800" lvl="8" indent="-2984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>
            <a:endParaRPr/>
          </a:p>
        </p:txBody>
      </p:sp>
      <p:sp>
        <p:nvSpPr>
          <p:cNvPr id="197" name="Google Shape;197;p44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4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>
            <a:spLocks noGrp="1"/>
          </p:cNvSpPr>
          <p:nvPr>
            <p:ph type="title"/>
          </p:nvPr>
        </p:nvSpPr>
        <p:spPr>
          <a:xfrm>
            <a:off x="304803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5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5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6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6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6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7"/>
          <p:cNvSpPr txBox="1">
            <a:spLocks noGrp="1"/>
          </p:cNvSpPr>
          <p:nvPr>
            <p:ph type="title"/>
          </p:nvPr>
        </p:nvSpPr>
        <p:spPr>
          <a:xfrm>
            <a:off x="304803" y="182033"/>
            <a:ext cx="20055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7"/>
          <p:cNvSpPr txBox="1">
            <a:spLocks noGrp="1"/>
          </p:cNvSpPr>
          <p:nvPr>
            <p:ph type="body" idx="1"/>
          </p:nvPr>
        </p:nvSpPr>
        <p:spPr>
          <a:xfrm>
            <a:off x="2383391" y="182033"/>
            <a:ext cx="3408000" cy="3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�"/>
              <a:defRPr sz="2100"/>
            </a:lvl1pPr>
            <a:lvl2pPr marL="914400" lvl="1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2pPr>
            <a:lvl3pPr marL="137160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212" name="Google Shape;212;p47"/>
          <p:cNvSpPr txBox="1">
            <a:spLocks noGrp="1"/>
          </p:cNvSpPr>
          <p:nvPr>
            <p:ph type="body" idx="2"/>
          </p:nvPr>
        </p:nvSpPr>
        <p:spPr>
          <a:xfrm>
            <a:off x="304803" y="956733"/>
            <a:ext cx="2005500" cy="3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213" name="Google Shape;213;p47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7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1194871" y="3200400"/>
            <a:ext cx="36576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>
            <a:spLocks noGrp="1"/>
          </p:cNvSpPr>
          <p:nvPr>
            <p:ph type="pic" idx="2"/>
          </p:nvPr>
        </p:nvSpPr>
        <p:spPr>
          <a:xfrm>
            <a:off x="1194871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48"/>
          <p:cNvSpPr txBox="1">
            <a:spLocks noGrp="1"/>
          </p:cNvSpPr>
          <p:nvPr>
            <p:ph type="body" idx="1"/>
          </p:nvPr>
        </p:nvSpPr>
        <p:spPr>
          <a:xfrm>
            <a:off x="1194871" y="3578225"/>
            <a:ext cx="36576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220" name="Google Shape;220;p48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8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8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9"/>
          <p:cNvSpPr txBox="1">
            <a:spLocks noGrp="1"/>
          </p:cNvSpPr>
          <p:nvPr>
            <p:ph type="title"/>
          </p:nvPr>
        </p:nvSpPr>
        <p:spPr>
          <a:xfrm>
            <a:off x="304803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9"/>
          <p:cNvSpPr txBox="1">
            <a:spLocks noGrp="1"/>
          </p:cNvSpPr>
          <p:nvPr>
            <p:ph type="body" idx="1"/>
          </p:nvPr>
        </p:nvSpPr>
        <p:spPr>
          <a:xfrm rot="5400000">
            <a:off x="1539359" y="-167700"/>
            <a:ext cx="3017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226" name="Google Shape;226;p49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9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9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>
            <a:spLocks noGrp="1"/>
          </p:cNvSpPr>
          <p:nvPr>
            <p:ph type="title"/>
          </p:nvPr>
        </p:nvSpPr>
        <p:spPr>
          <a:xfrm rot="5400000">
            <a:off x="3155009" y="1447742"/>
            <a:ext cx="3900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0"/>
          <p:cNvSpPr txBox="1">
            <a:spLocks noGrp="1"/>
          </p:cNvSpPr>
          <p:nvPr>
            <p:ph type="body" idx="1"/>
          </p:nvPr>
        </p:nvSpPr>
        <p:spPr>
          <a:xfrm rot="5400000">
            <a:off x="361044" y="126992"/>
            <a:ext cx="3900900" cy="4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232" name="Google Shape;232;p50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0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0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4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4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73" y="600200"/>
            <a:ext cx="8490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63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4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4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68" y="965433"/>
            <a:ext cx="51162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4" y="5640767"/>
            <a:ext cx="79986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4" y="593367"/>
            <a:ext cx="11361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4" y="1536633"/>
            <a:ext cx="11361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726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9" y="365125"/>
            <a:ext cx="1051570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9" y="1825625"/>
            <a:ext cx="1051570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9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41" y="6356350"/>
            <a:ext cx="411484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88" y="6356350"/>
            <a:ext cx="27432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title"/>
          </p:nvPr>
        </p:nvSpPr>
        <p:spPr>
          <a:xfrm>
            <a:off x="304803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1"/>
          </p:nvPr>
        </p:nvSpPr>
        <p:spPr>
          <a:xfrm>
            <a:off x="304803" y="1066800"/>
            <a:ext cx="54864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marR="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�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�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dt" idx="10"/>
          </p:nvPr>
        </p:nvSpPr>
        <p:spPr>
          <a:xfrm>
            <a:off x="304803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ftr" idx="11"/>
          </p:nvPr>
        </p:nvSpPr>
        <p:spPr>
          <a:xfrm>
            <a:off x="2082821" y="4237567"/>
            <a:ext cx="1930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sldNum" idx="12"/>
          </p:nvPr>
        </p:nvSpPr>
        <p:spPr>
          <a:xfrm>
            <a:off x="4368845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" y="0"/>
            <a:ext cx="1219199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60"/>
          <p:cNvGrpSpPr/>
          <p:nvPr/>
        </p:nvGrpSpPr>
        <p:grpSpPr>
          <a:xfrm>
            <a:off x="11099239" y="484759"/>
            <a:ext cx="609653" cy="143647"/>
            <a:chOff x="396478" y="353952"/>
            <a:chExt cx="609647" cy="143647"/>
          </a:xfrm>
        </p:grpSpPr>
        <p:sp>
          <p:nvSpPr>
            <p:cNvPr id="496" name="Google Shape;496;p60"/>
            <p:cNvSpPr/>
            <p:nvPr/>
          </p:nvSpPr>
          <p:spPr>
            <a:xfrm>
              <a:off x="396478" y="353952"/>
              <a:ext cx="143647" cy="143647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629478" y="353952"/>
              <a:ext cx="143647" cy="143647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8" name="Google Shape;498;p60"/>
            <p:cNvSpPr/>
            <p:nvPr/>
          </p:nvSpPr>
          <p:spPr>
            <a:xfrm>
              <a:off x="862478" y="353952"/>
              <a:ext cx="143647" cy="143647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99" name="Google Shape;499;p60"/>
          <p:cNvSpPr/>
          <p:nvPr/>
        </p:nvSpPr>
        <p:spPr>
          <a:xfrm>
            <a:off x="0" y="6379639"/>
            <a:ext cx="12192125" cy="478362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0" name="Google Shape;500;p60"/>
          <p:cNvGrpSpPr/>
          <p:nvPr/>
        </p:nvGrpSpPr>
        <p:grpSpPr>
          <a:xfrm>
            <a:off x="742058" y="6519536"/>
            <a:ext cx="964431" cy="204476"/>
            <a:chOff x="20847220" y="743692"/>
            <a:chExt cx="2093696" cy="443904"/>
          </a:xfrm>
        </p:grpSpPr>
        <p:sp>
          <p:nvSpPr>
            <p:cNvPr id="501" name="Google Shape;501;p60"/>
            <p:cNvSpPr/>
            <p:nvPr/>
          </p:nvSpPr>
          <p:spPr>
            <a:xfrm>
              <a:off x="22504590" y="743692"/>
              <a:ext cx="436326" cy="437407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p60"/>
            <p:cNvSpPr/>
            <p:nvPr/>
          </p:nvSpPr>
          <p:spPr>
            <a:xfrm>
              <a:off x="21772713" y="752353"/>
              <a:ext cx="214374" cy="435243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p60"/>
            <p:cNvSpPr/>
            <p:nvPr/>
          </p:nvSpPr>
          <p:spPr>
            <a:xfrm>
              <a:off x="20847220" y="798910"/>
              <a:ext cx="434160" cy="354041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4" name="Google Shape;504;p60"/>
          <p:cNvSpPr txBox="1"/>
          <p:nvPr/>
        </p:nvSpPr>
        <p:spPr>
          <a:xfrm>
            <a:off x="5884315" y="6496155"/>
            <a:ext cx="4234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5" name="Google Shape;505;p60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3" cy="154318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60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3" cy="154318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60"/>
          <p:cNvSpPr/>
          <p:nvPr/>
        </p:nvSpPr>
        <p:spPr>
          <a:xfrm>
            <a:off x="3540049" y="3474812"/>
            <a:ext cx="794700" cy="79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60"/>
          <p:cNvSpPr/>
          <p:nvPr/>
        </p:nvSpPr>
        <p:spPr>
          <a:xfrm>
            <a:off x="3968634" y="2142995"/>
            <a:ext cx="794700" cy="79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60"/>
          <p:cNvSpPr/>
          <p:nvPr/>
        </p:nvSpPr>
        <p:spPr>
          <a:xfrm>
            <a:off x="3968634" y="4806629"/>
            <a:ext cx="794700" cy="79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60"/>
          <p:cNvSpPr/>
          <p:nvPr/>
        </p:nvSpPr>
        <p:spPr>
          <a:xfrm>
            <a:off x="7392700" y="2142994"/>
            <a:ext cx="794700" cy="79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60"/>
          <p:cNvSpPr/>
          <p:nvPr/>
        </p:nvSpPr>
        <p:spPr>
          <a:xfrm>
            <a:off x="7392700" y="4806629"/>
            <a:ext cx="794700" cy="79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60"/>
          <p:cNvSpPr/>
          <p:nvPr/>
        </p:nvSpPr>
        <p:spPr>
          <a:xfrm>
            <a:off x="7839510" y="3474812"/>
            <a:ext cx="794700" cy="7947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60"/>
          <p:cNvSpPr txBox="1"/>
          <p:nvPr/>
        </p:nvSpPr>
        <p:spPr>
          <a:xfrm>
            <a:off x="5061002" y="3625978"/>
            <a:ext cx="207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None/>
            </a:pPr>
            <a:r>
              <a:rPr lang="ko" sz="1600" b="0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 do digital Things!</a:t>
            </a:r>
            <a:endParaRPr/>
          </a:p>
        </p:txBody>
      </p:sp>
      <p:sp>
        <p:nvSpPr>
          <p:cNvPr id="514" name="Google Shape;514;p60"/>
          <p:cNvSpPr/>
          <p:nvPr/>
        </p:nvSpPr>
        <p:spPr>
          <a:xfrm>
            <a:off x="3741231" y="3675272"/>
            <a:ext cx="392420" cy="393855"/>
          </a:xfrm>
          <a:custGeom>
            <a:avLst/>
            <a:gdLst/>
            <a:ahLst/>
            <a:cxnLst/>
            <a:rect l="l" t="t" r="r" b="b"/>
            <a:pathLst>
              <a:path w="353" h="354" extrusionOk="0">
                <a:moveTo>
                  <a:pt x="219" y="170"/>
                </a:moveTo>
                <a:cubicBezTo>
                  <a:pt x="206" y="166"/>
                  <a:pt x="206" y="166"/>
                  <a:pt x="206" y="166"/>
                </a:cubicBezTo>
                <a:cubicBezTo>
                  <a:pt x="217" y="157"/>
                  <a:pt x="225" y="144"/>
                  <a:pt x="225" y="129"/>
                </a:cubicBezTo>
                <a:cubicBezTo>
                  <a:pt x="225" y="109"/>
                  <a:pt x="213" y="92"/>
                  <a:pt x="196" y="85"/>
                </a:cubicBezTo>
                <a:cubicBezTo>
                  <a:pt x="191" y="100"/>
                  <a:pt x="191" y="100"/>
                  <a:pt x="191" y="100"/>
                </a:cubicBezTo>
                <a:cubicBezTo>
                  <a:pt x="202" y="106"/>
                  <a:pt x="209" y="116"/>
                  <a:pt x="209" y="129"/>
                </a:cubicBezTo>
                <a:cubicBezTo>
                  <a:pt x="209" y="139"/>
                  <a:pt x="204" y="148"/>
                  <a:pt x="197" y="154"/>
                </a:cubicBezTo>
                <a:cubicBezTo>
                  <a:pt x="201" y="138"/>
                  <a:pt x="201" y="138"/>
                  <a:pt x="201" y="138"/>
                </a:cubicBezTo>
                <a:cubicBezTo>
                  <a:pt x="201" y="136"/>
                  <a:pt x="201" y="134"/>
                  <a:pt x="200" y="132"/>
                </a:cubicBezTo>
                <a:cubicBezTo>
                  <a:pt x="198" y="128"/>
                  <a:pt x="193" y="126"/>
                  <a:pt x="189" y="129"/>
                </a:cubicBezTo>
                <a:cubicBezTo>
                  <a:pt x="187" y="130"/>
                  <a:pt x="186" y="132"/>
                  <a:pt x="185" y="134"/>
                </a:cubicBezTo>
                <a:cubicBezTo>
                  <a:pt x="177" y="166"/>
                  <a:pt x="177" y="166"/>
                  <a:pt x="177" y="166"/>
                </a:cubicBezTo>
                <a:cubicBezTo>
                  <a:pt x="177" y="166"/>
                  <a:pt x="177" y="166"/>
                  <a:pt x="177" y="166"/>
                </a:cubicBezTo>
                <a:cubicBezTo>
                  <a:pt x="176" y="168"/>
                  <a:pt x="176" y="171"/>
                  <a:pt x="177" y="173"/>
                </a:cubicBezTo>
                <a:cubicBezTo>
                  <a:pt x="178" y="174"/>
                  <a:pt x="180" y="175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82" y="176"/>
                  <a:pt x="182" y="176"/>
                  <a:pt x="183" y="176"/>
                </a:cubicBezTo>
                <a:cubicBezTo>
                  <a:pt x="215" y="185"/>
                  <a:pt x="215" y="185"/>
                  <a:pt x="215" y="185"/>
                </a:cubicBezTo>
                <a:cubicBezTo>
                  <a:pt x="217" y="186"/>
                  <a:pt x="219" y="185"/>
                  <a:pt x="221" y="184"/>
                </a:cubicBezTo>
                <a:cubicBezTo>
                  <a:pt x="225" y="182"/>
                  <a:pt x="226" y="177"/>
                  <a:pt x="224" y="173"/>
                </a:cubicBezTo>
                <a:cubicBezTo>
                  <a:pt x="223" y="171"/>
                  <a:pt x="221" y="170"/>
                  <a:pt x="219" y="170"/>
                </a:cubicBezTo>
                <a:moveTo>
                  <a:pt x="176" y="85"/>
                </a:moveTo>
                <a:cubicBezTo>
                  <a:pt x="175" y="84"/>
                  <a:pt x="173" y="83"/>
                  <a:pt x="172" y="82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71" y="81"/>
                  <a:pt x="171" y="81"/>
                  <a:pt x="170" y="81"/>
                </a:cubicBezTo>
                <a:cubicBezTo>
                  <a:pt x="138" y="73"/>
                  <a:pt x="138" y="73"/>
                  <a:pt x="138" y="73"/>
                </a:cubicBezTo>
                <a:cubicBezTo>
                  <a:pt x="136" y="72"/>
                  <a:pt x="134" y="73"/>
                  <a:pt x="132" y="74"/>
                </a:cubicBezTo>
                <a:cubicBezTo>
                  <a:pt x="128" y="76"/>
                  <a:pt x="127" y="81"/>
                  <a:pt x="129" y="85"/>
                </a:cubicBezTo>
                <a:cubicBezTo>
                  <a:pt x="130" y="87"/>
                  <a:pt x="132" y="88"/>
                  <a:pt x="134" y="88"/>
                </a:cubicBezTo>
                <a:cubicBezTo>
                  <a:pt x="146" y="92"/>
                  <a:pt x="146" y="92"/>
                  <a:pt x="146" y="92"/>
                </a:cubicBezTo>
                <a:cubicBezTo>
                  <a:pt x="135" y="100"/>
                  <a:pt x="128" y="114"/>
                  <a:pt x="128" y="129"/>
                </a:cubicBezTo>
                <a:cubicBezTo>
                  <a:pt x="128" y="149"/>
                  <a:pt x="141" y="166"/>
                  <a:pt x="158" y="173"/>
                </a:cubicBezTo>
                <a:cubicBezTo>
                  <a:pt x="162" y="158"/>
                  <a:pt x="162" y="158"/>
                  <a:pt x="162" y="158"/>
                </a:cubicBezTo>
                <a:cubicBezTo>
                  <a:pt x="152" y="152"/>
                  <a:pt x="144" y="141"/>
                  <a:pt x="144" y="129"/>
                </a:cubicBezTo>
                <a:cubicBezTo>
                  <a:pt x="144" y="118"/>
                  <a:pt x="149" y="109"/>
                  <a:pt x="157" y="104"/>
                </a:cubicBezTo>
                <a:cubicBezTo>
                  <a:pt x="153" y="120"/>
                  <a:pt x="153" y="120"/>
                  <a:pt x="153" y="120"/>
                </a:cubicBezTo>
                <a:cubicBezTo>
                  <a:pt x="152" y="122"/>
                  <a:pt x="152" y="124"/>
                  <a:pt x="153" y="126"/>
                </a:cubicBezTo>
                <a:cubicBezTo>
                  <a:pt x="156" y="130"/>
                  <a:pt x="160" y="132"/>
                  <a:pt x="164" y="129"/>
                </a:cubicBezTo>
                <a:cubicBezTo>
                  <a:pt x="166" y="128"/>
                  <a:pt x="168" y="126"/>
                  <a:pt x="168" y="124"/>
                </a:cubicBezTo>
                <a:cubicBezTo>
                  <a:pt x="177" y="92"/>
                  <a:pt x="177" y="92"/>
                  <a:pt x="177" y="92"/>
                </a:cubicBezTo>
                <a:cubicBezTo>
                  <a:pt x="177" y="90"/>
                  <a:pt x="177" y="87"/>
                  <a:pt x="176" y="85"/>
                </a:cubicBezTo>
                <a:moveTo>
                  <a:pt x="321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273"/>
                  <a:pt x="0" y="273"/>
                  <a:pt x="0" y="273"/>
                </a:cubicBezTo>
                <a:cubicBezTo>
                  <a:pt x="0" y="291"/>
                  <a:pt x="14" y="305"/>
                  <a:pt x="32" y="305"/>
                </a:cubicBezTo>
                <a:cubicBezTo>
                  <a:pt x="144" y="305"/>
                  <a:pt x="144" y="305"/>
                  <a:pt x="144" y="305"/>
                </a:cubicBezTo>
                <a:cubicBezTo>
                  <a:pt x="144" y="338"/>
                  <a:pt x="144" y="338"/>
                  <a:pt x="144" y="338"/>
                </a:cubicBezTo>
                <a:cubicBezTo>
                  <a:pt x="120" y="338"/>
                  <a:pt x="120" y="338"/>
                  <a:pt x="120" y="338"/>
                </a:cubicBezTo>
                <a:cubicBezTo>
                  <a:pt x="116" y="338"/>
                  <a:pt x="112" y="341"/>
                  <a:pt x="112" y="346"/>
                </a:cubicBezTo>
                <a:cubicBezTo>
                  <a:pt x="112" y="350"/>
                  <a:pt x="116" y="354"/>
                  <a:pt x="120" y="354"/>
                </a:cubicBezTo>
                <a:cubicBezTo>
                  <a:pt x="233" y="354"/>
                  <a:pt x="233" y="354"/>
                  <a:pt x="233" y="354"/>
                </a:cubicBezTo>
                <a:cubicBezTo>
                  <a:pt x="237" y="354"/>
                  <a:pt x="241" y="350"/>
                  <a:pt x="241" y="346"/>
                </a:cubicBezTo>
                <a:cubicBezTo>
                  <a:pt x="241" y="341"/>
                  <a:pt x="237" y="338"/>
                  <a:pt x="233" y="338"/>
                </a:cubicBezTo>
                <a:cubicBezTo>
                  <a:pt x="209" y="338"/>
                  <a:pt x="209" y="338"/>
                  <a:pt x="209" y="338"/>
                </a:cubicBezTo>
                <a:cubicBezTo>
                  <a:pt x="209" y="305"/>
                  <a:pt x="209" y="305"/>
                  <a:pt x="209" y="305"/>
                </a:cubicBezTo>
                <a:cubicBezTo>
                  <a:pt x="321" y="305"/>
                  <a:pt x="321" y="305"/>
                  <a:pt x="321" y="305"/>
                </a:cubicBezTo>
                <a:cubicBezTo>
                  <a:pt x="339" y="305"/>
                  <a:pt x="353" y="291"/>
                  <a:pt x="353" y="273"/>
                </a:cubicBezTo>
                <a:cubicBezTo>
                  <a:pt x="353" y="33"/>
                  <a:pt x="353" y="33"/>
                  <a:pt x="353" y="33"/>
                </a:cubicBezTo>
                <a:cubicBezTo>
                  <a:pt x="353" y="15"/>
                  <a:pt x="339" y="0"/>
                  <a:pt x="321" y="0"/>
                </a:cubicBezTo>
                <a:moveTo>
                  <a:pt x="193" y="338"/>
                </a:moveTo>
                <a:cubicBezTo>
                  <a:pt x="160" y="338"/>
                  <a:pt x="160" y="338"/>
                  <a:pt x="160" y="338"/>
                </a:cubicBezTo>
                <a:cubicBezTo>
                  <a:pt x="160" y="305"/>
                  <a:pt x="160" y="305"/>
                  <a:pt x="160" y="305"/>
                </a:cubicBezTo>
                <a:cubicBezTo>
                  <a:pt x="193" y="305"/>
                  <a:pt x="193" y="305"/>
                  <a:pt x="193" y="305"/>
                </a:cubicBezTo>
                <a:lnTo>
                  <a:pt x="193" y="338"/>
                </a:lnTo>
                <a:close/>
                <a:moveTo>
                  <a:pt x="337" y="273"/>
                </a:moveTo>
                <a:cubicBezTo>
                  <a:pt x="337" y="282"/>
                  <a:pt x="330" y="289"/>
                  <a:pt x="321" y="289"/>
                </a:cubicBezTo>
                <a:cubicBezTo>
                  <a:pt x="32" y="289"/>
                  <a:pt x="32" y="289"/>
                  <a:pt x="32" y="289"/>
                </a:cubicBezTo>
                <a:cubicBezTo>
                  <a:pt x="23" y="289"/>
                  <a:pt x="16" y="282"/>
                  <a:pt x="16" y="273"/>
                </a:cubicBezTo>
                <a:cubicBezTo>
                  <a:pt x="16" y="257"/>
                  <a:pt x="16" y="257"/>
                  <a:pt x="16" y="257"/>
                </a:cubicBezTo>
                <a:cubicBezTo>
                  <a:pt x="337" y="257"/>
                  <a:pt x="337" y="257"/>
                  <a:pt x="337" y="257"/>
                </a:cubicBezTo>
                <a:lnTo>
                  <a:pt x="337" y="273"/>
                </a:lnTo>
                <a:close/>
                <a:moveTo>
                  <a:pt x="337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24"/>
                  <a:pt x="23" y="16"/>
                  <a:pt x="32" y="16"/>
                </a:cubicBezTo>
                <a:cubicBezTo>
                  <a:pt x="321" y="16"/>
                  <a:pt x="321" y="16"/>
                  <a:pt x="321" y="16"/>
                </a:cubicBezTo>
                <a:cubicBezTo>
                  <a:pt x="330" y="16"/>
                  <a:pt x="337" y="24"/>
                  <a:pt x="337" y="33"/>
                </a:cubicBezTo>
                <a:lnTo>
                  <a:pt x="337" y="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60"/>
          <p:cNvSpPr/>
          <p:nvPr/>
        </p:nvSpPr>
        <p:spPr>
          <a:xfrm>
            <a:off x="4169815" y="2344174"/>
            <a:ext cx="392422" cy="392418"/>
          </a:xfrm>
          <a:custGeom>
            <a:avLst/>
            <a:gdLst/>
            <a:ahLst/>
            <a:cxnLst/>
            <a:rect l="l" t="t" r="r" b="b"/>
            <a:pathLst>
              <a:path w="353" h="353" extrusionOk="0">
                <a:moveTo>
                  <a:pt x="351" y="171"/>
                </a:moveTo>
                <a:cubicBezTo>
                  <a:pt x="289" y="109"/>
                  <a:pt x="289" y="109"/>
                  <a:pt x="289" y="109"/>
                </a:cubicBezTo>
                <a:cubicBezTo>
                  <a:pt x="289" y="24"/>
                  <a:pt x="289" y="24"/>
                  <a:pt x="289" y="24"/>
                </a:cubicBezTo>
                <a:cubicBezTo>
                  <a:pt x="289" y="19"/>
                  <a:pt x="285" y="16"/>
                  <a:pt x="281" y="16"/>
                </a:cubicBezTo>
                <a:cubicBezTo>
                  <a:pt x="233" y="16"/>
                  <a:pt x="233" y="16"/>
                  <a:pt x="233" y="16"/>
                </a:cubicBezTo>
                <a:cubicBezTo>
                  <a:pt x="228" y="16"/>
                  <a:pt x="225" y="19"/>
                  <a:pt x="225" y="24"/>
                </a:cubicBezTo>
                <a:cubicBezTo>
                  <a:pt x="225" y="45"/>
                  <a:pt x="225" y="45"/>
                  <a:pt x="225" y="45"/>
                </a:cubicBezTo>
                <a:cubicBezTo>
                  <a:pt x="182" y="2"/>
                  <a:pt x="182" y="2"/>
                  <a:pt x="182" y="2"/>
                </a:cubicBezTo>
                <a:cubicBezTo>
                  <a:pt x="181" y="1"/>
                  <a:pt x="179" y="0"/>
                  <a:pt x="177" y="0"/>
                </a:cubicBezTo>
                <a:cubicBezTo>
                  <a:pt x="174" y="0"/>
                  <a:pt x="172" y="1"/>
                  <a:pt x="171" y="2"/>
                </a:cubicBezTo>
                <a:cubicBezTo>
                  <a:pt x="2" y="171"/>
                  <a:pt x="2" y="171"/>
                  <a:pt x="2" y="171"/>
                </a:cubicBezTo>
                <a:cubicBezTo>
                  <a:pt x="1" y="172"/>
                  <a:pt x="0" y="174"/>
                  <a:pt x="0" y="176"/>
                </a:cubicBezTo>
                <a:cubicBezTo>
                  <a:pt x="0" y="181"/>
                  <a:pt x="3" y="184"/>
                  <a:pt x="8" y="184"/>
                </a:cubicBezTo>
                <a:cubicBezTo>
                  <a:pt x="10" y="184"/>
                  <a:pt x="12" y="184"/>
                  <a:pt x="14" y="182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48" y="345"/>
                  <a:pt x="48" y="345"/>
                  <a:pt x="48" y="345"/>
                </a:cubicBezTo>
                <a:cubicBezTo>
                  <a:pt x="48" y="349"/>
                  <a:pt x="52" y="353"/>
                  <a:pt x="56" y="353"/>
                </a:cubicBezTo>
                <a:cubicBezTo>
                  <a:pt x="297" y="353"/>
                  <a:pt x="297" y="353"/>
                  <a:pt x="297" y="353"/>
                </a:cubicBezTo>
                <a:cubicBezTo>
                  <a:pt x="301" y="353"/>
                  <a:pt x="305" y="349"/>
                  <a:pt x="305" y="345"/>
                </a:cubicBezTo>
                <a:cubicBezTo>
                  <a:pt x="305" y="148"/>
                  <a:pt x="305" y="148"/>
                  <a:pt x="305" y="148"/>
                </a:cubicBezTo>
                <a:cubicBezTo>
                  <a:pt x="339" y="182"/>
                  <a:pt x="339" y="182"/>
                  <a:pt x="339" y="182"/>
                </a:cubicBezTo>
                <a:cubicBezTo>
                  <a:pt x="341" y="184"/>
                  <a:pt x="343" y="184"/>
                  <a:pt x="345" y="184"/>
                </a:cubicBezTo>
                <a:cubicBezTo>
                  <a:pt x="350" y="184"/>
                  <a:pt x="353" y="181"/>
                  <a:pt x="353" y="176"/>
                </a:cubicBezTo>
                <a:cubicBezTo>
                  <a:pt x="353" y="174"/>
                  <a:pt x="352" y="172"/>
                  <a:pt x="351" y="171"/>
                </a:cubicBezTo>
                <a:moveTo>
                  <a:pt x="241" y="32"/>
                </a:moveTo>
                <a:cubicBezTo>
                  <a:pt x="273" y="32"/>
                  <a:pt x="273" y="32"/>
                  <a:pt x="273" y="32"/>
                </a:cubicBezTo>
                <a:cubicBezTo>
                  <a:pt x="273" y="93"/>
                  <a:pt x="273" y="93"/>
                  <a:pt x="273" y="93"/>
                </a:cubicBezTo>
                <a:cubicBezTo>
                  <a:pt x="241" y="61"/>
                  <a:pt x="241" y="61"/>
                  <a:pt x="241" y="61"/>
                </a:cubicBezTo>
                <a:lnTo>
                  <a:pt x="241" y="32"/>
                </a:lnTo>
                <a:close/>
                <a:moveTo>
                  <a:pt x="128" y="337"/>
                </a:moveTo>
                <a:cubicBezTo>
                  <a:pt x="64" y="337"/>
                  <a:pt x="64" y="337"/>
                  <a:pt x="64" y="337"/>
                </a:cubicBezTo>
                <a:cubicBezTo>
                  <a:pt x="64" y="321"/>
                  <a:pt x="64" y="321"/>
                  <a:pt x="64" y="321"/>
                </a:cubicBezTo>
                <a:cubicBezTo>
                  <a:pt x="128" y="321"/>
                  <a:pt x="128" y="321"/>
                  <a:pt x="128" y="321"/>
                </a:cubicBezTo>
                <a:lnTo>
                  <a:pt x="128" y="337"/>
                </a:lnTo>
                <a:close/>
                <a:moveTo>
                  <a:pt x="209" y="337"/>
                </a:moveTo>
                <a:cubicBezTo>
                  <a:pt x="144" y="337"/>
                  <a:pt x="144" y="337"/>
                  <a:pt x="144" y="337"/>
                </a:cubicBezTo>
                <a:cubicBezTo>
                  <a:pt x="144" y="208"/>
                  <a:pt x="144" y="208"/>
                  <a:pt x="144" y="208"/>
                </a:cubicBezTo>
                <a:cubicBezTo>
                  <a:pt x="209" y="208"/>
                  <a:pt x="209" y="208"/>
                  <a:pt x="209" y="208"/>
                </a:cubicBezTo>
                <a:lnTo>
                  <a:pt x="209" y="337"/>
                </a:lnTo>
                <a:close/>
                <a:moveTo>
                  <a:pt x="289" y="337"/>
                </a:moveTo>
                <a:cubicBezTo>
                  <a:pt x="225" y="337"/>
                  <a:pt x="225" y="337"/>
                  <a:pt x="225" y="337"/>
                </a:cubicBezTo>
                <a:cubicBezTo>
                  <a:pt x="225" y="321"/>
                  <a:pt x="225" y="321"/>
                  <a:pt x="225" y="321"/>
                </a:cubicBezTo>
                <a:cubicBezTo>
                  <a:pt x="289" y="321"/>
                  <a:pt x="289" y="321"/>
                  <a:pt x="289" y="321"/>
                </a:cubicBezTo>
                <a:lnTo>
                  <a:pt x="289" y="337"/>
                </a:lnTo>
                <a:close/>
                <a:moveTo>
                  <a:pt x="289" y="305"/>
                </a:moveTo>
                <a:cubicBezTo>
                  <a:pt x="225" y="305"/>
                  <a:pt x="225" y="305"/>
                  <a:pt x="225" y="305"/>
                </a:cubicBezTo>
                <a:cubicBezTo>
                  <a:pt x="225" y="200"/>
                  <a:pt x="225" y="200"/>
                  <a:pt x="225" y="200"/>
                </a:cubicBezTo>
                <a:cubicBezTo>
                  <a:pt x="225" y="196"/>
                  <a:pt x="221" y="192"/>
                  <a:pt x="217" y="192"/>
                </a:cubicBezTo>
                <a:cubicBezTo>
                  <a:pt x="136" y="192"/>
                  <a:pt x="136" y="192"/>
                  <a:pt x="136" y="192"/>
                </a:cubicBezTo>
                <a:cubicBezTo>
                  <a:pt x="132" y="192"/>
                  <a:pt x="128" y="196"/>
                  <a:pt x="128" y="200"/>
                </a:cubicBezTo>
                <a:cubicBezTo>
                  <a:pt x="128" y="305"/>
                  <a:pt x="128" y="305"/>
                  <a:pt x="128" y="305"/>
                </a:cubicBezTo>
                <a:cubicBezTo>
                  <a:pt x="64" y="305"/>
                  <a:pt x="64" y="305"/>
                  <a:pt x="64" y="305"/>
                </a:cubicBezTo>
                <a:cubicBezTo>
                  <a:pt x="64" y="132"/>
                  <a:pt x="64" y="132"/>
                  <a:pt x="64" y="132"/>
                </a:cubicBezTo>
                <a:cubicBezTo>
                  <a:pt x="177" y="19"/>
                  <a:pt x="177" y="19"/>
                  <a:pt x="177" y="19"/>
                </a:cubicBezTo>
                <a:cubicBezTo>
                  <a:pt x="289" y="132"/>
                  <a:pt x="289" y="132"/>
                  <a:pt x="289" y="132"/>
                </a:cubicBezTo>
                <a:lnTo>
                  <a:pt x="289" y="305"/>
                </a:lnTo>
                <a:close/>
                <a:moveTo>
                  <a:pt x="185" y="289"/>
                </a:moveTo>
                <a:cubicBezTo>
                  <a:pt x="189" y="289"/>
                  <a:pt x="193" y="285"/>
                  <a:pt x="193" y="281"/>
                </a:cubicBezTo>
                <a:cubicBezTo>
                  <a:pt x="193" y="276"/>
                  <a:pt x="189" y="273"/>
                  <a:pt x="185" y="273"/>
                </a:cubicBezTo>
                <a:cubicBezTo>
                  <a:pt x="180" y="273"/>
                  <a:pt x="177" y="276"/>
                  <a:pt x="177" y="281"/>
                </a:cubicBezTo>
                <a:cubicBezTo>
                  <a:pt x="177" y="285"/>
                  <a:pt x="180" y="289"/>
                  <a:pt x="185" y="28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60"/>
          <p:cNvSpPr/>
          <p:nvPr/>
        </p:nvSpPr>
        <p:spPr>
          <a:xfrm>
            <a:off x="8058431" y="3692513"/>
            <a:ext cx="392422" cy="359358"/>
          </a:xfrm>
          <a:custGeom>
            <a:avLst/>
            <a:gdLst/>
            <a:ahLst/>
            <a:cxnLst/>
            <a:rect l="l" t="t" r="r" b="b"/>
            <a:pathLst>
              <a:path w="353" h="322" extrusionOk="0">
                <a:moveTo>
                  <a:pt x="96" y="121"/>
                </a:moveTo>
                <a:cubicBezTo>
                  <a:pt x="83" y="121"/>
                  <a:pt x="72" y="132"/>
                  <a:pt x="72" y="145"/>
                </a:cubicBezTo>
                <a:cubicBezTo>
                  <a:pt x="72" y="158"/>
                  <a:pt x="83" y="169"/>
                  <a:pt x="96" y="169"/>
                </a:cubicBezTo>
                <a:cubicBezTo>
                  <a:pt x="109" y="169"/>
                  <a:pt x="120" y="158"/>
                  <a:pt x="120" y="145"/>
                </a:cubicBezTo>
                <a:cubicBezTo>
                  <a:pt x="120" y="132"/>
                  <a:pt x="109" y="121"/>
                  <a:pt x="96" y="121"/>
                </a:cubicBezTo>
                <a:moveTo>
                  <a:pt x="176" y="121"/>
                </a:moveTo>
                <a:cubicBezTo>
                  <a:pt x="163" y="121"/>
                  <a:pt x="152" y="132"/>
                  <a:pt x="152" y="145"/>
                </a:cubicBezTo>
                <a:cubicBezTo>
                  <a:pt x="152" y="158"/>
                  <a:pt x="163" y="169"/>
                  <a:pt x="176" y="169"/>
                </a:cubicBezTo>
                <a:cubicBezTo>
                  <a:pt x="189" y="169"/>
                  <a:pt x="200" y="158"/>
                  <a:pt x="200" y="145"/>
                </a:cubicBezTo>
                <a:cubicBezTo>
                  <a:pt x="200" y="132"/>
                  <a:pt x="189" y="121"/>
                  <a:pt x="176" y="121"/>
                </a:cubicBezTo>
                <a:moveTo>
                  <a:pt x="176" y="0"/>
                </a:moveTo>
                <a:cubicBezTo>
                  <a:pt x="79" y="0"/>
                  <a:pt x="0" y="65"/>
                  <a:pt x="0" y="145"/>
                </a:cubicBezTo>
                <a:cubicBezTo>
                  <a:pt x="0" y="184"/>
                  <a:pt x="19" y="220"/>
                  <a:pt x="50" y="246"/>
                </a:cubicBezTo>
                <a:cubicBezTo>
                  <a:pt x="32" y="322"/>
                  <a:pt x="32" y="322"/>
                  <a:pt x="32" y="322"/>
                </a:cubicBezTo>
                <a:cubicBezTo>
                  <a:pt x="127" y="284"/>
                  <a:pt x="127" y="284"/>
                  <a:pt x="127" y="284"/>
                </a:cubicBezTo>
                <a:cubicBezTo>
                  <a:pt x="142" y="287"/>
                  <a:pt x="159" y="289"/>
                  <a:pt x="176" y="289"/>
                </a:cubicBezTo>
                <a:cubicBezTo>
                  <a:pt x="274" y="289"/>
                  <a:pt x="353" y="225"/>
                  <a:pt x="353" y="145"/>
                </a:cubicBezTo>
                <a:cubicBezTo>
                  <a:pt x="353" y="65"/>
                  <a:pt x="274" y="0"/>
                  <a:pt x="176" y="0"/>
                </a:cubicBezTo>
                <a:moveTo>
                  <a:pt x="176" y="273"/>
                </a:moveTo>
                <a:cubicBezTo>
                  <a:pt x="161" y="273"/>
                  <a:pt x="145" y="272"/>
                  <a:pt x="130" y="268"/>
                </a:cubicBezTo>
                <a:cubicBezTo>
                  <a:pt x="129" y="268"/>
                  <a:pt x="128" y="268"/>
                  <a:pt x="127" y="268"/>
                </a:cubicBezTo>
                <a:cubicBezTo>
                  <a:pt x="125" y="268"/>
                  <a:pt x="123" y="268"/>
                  <a:pt x="121" y="269"/>
                </a:cubicBezTo>
                <a:cubicBezTo>
                  <a:pt x="54" y="295"/>
                  <a:pt x="54" y="295"/>
                  <a:pt x="54" y="295"/>
                </a:cubicBezTo>
                <a:cubicBezTo>
                  <a:pt x="65" y="249"/>
                  <a:pt x="65" y="249"/>
                  <a:pt x="65" y="249"/>
                </a:cubicBezTo>
                <a:cubicBezTo>
                  <a:pt x="67" y="243"/>
                  <a:pt x="65" y="237"/>
                  <a:pt x="60" y="233"/>
                </a:cubicBezTo>
                <a:cubicBezTo>
                  <a:pt x="31" y="209"/>
                  <a:pt x="16" y="178"/>
                  <a:pt x="16" y="145"/>
                </a:cubicBezTo>
                <a:cubicBezTo>
                  <a:pt x="16" y="74"/>
                  <a:pt x="88" y="17"/>
                  <a:pt x="176" y="17"/>
                </a:cubicBezTo>
                <a:cubicBezTo>
                  <a:pt x="265" y="17"/>
                  <a:pt x="337" y="74"/>
                  <a:pt x="337" y="145"/>
                </a:cubicBezTo>
                <a:cubicBezTo>
                  <a:pt x="337" y="216"/>
                  <a:pt x="265" y="273"/>
                  <a:pt x="176" y="273"/>
                </a:cubicBezTo>
                <a:moveTo>
                  <a:pt x="256" y="121"/>
                </a:moveTo>
                <a:cubicBezTo>
                  <a:pt x="243" y="121"/>
                  <a:pt x="232" y="132"/>
                  <a:pt x="232" y="145"/>
                </a:cubicBezTo>
                <a:cubicBezTo>
                  <a:pt x="232" y="158"/>
                  <a:pt x="243" y="169"/>
                  <a:pt x="256" y="169"/>
                </a:cubicBezTo>
                <a:cubicBezTo>
                  <a:pt x="270" y="169"/>
                  <a:pt x="281" y="158"/>
                  <a:pt x="281" y="145"/>
                </a:cubicBezTo>
                <a:cubicBezTo>
                  <a:pt x="281" y="132"/>
                  <a:pt x="270" y="121"/>
                  <a:pt x="256" y="12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60"/>
          <p:cNvSpPr/>
          <p:nvPr/>
        </p:nvSpPr>
        <p:spPr>
          <a:xfrm>
            <a:off x="7594599" y="5050052"/>
            <a:ext cx="390983" cy="320546"/>
          </a:xfrm>
          <a:custGeom>
            <a:avLst/>
            <a:gdLst/>
            <a:ahLst/>
            <a:cxnLst/>
            <a:rect l="l" t="t" r="r" b="b"/>
            <a:pathLst>
              <a:path w="353" h="289" extrusionOk="0">
                <a:moveTo>
                  <a:pt x="38" y="216"/>
                </a:moveTo>
                <a:cubicBezTo>
                  <a:pt x="49" y="213"/>
                  <a:pt x="68" y="201"/>
                  <a:pt x="68" y="173"/>
                </a:cubicBezTo>
                <a:cubicBezTo>
                  <a:pt x="68" y="148"/>
                  <a:pt x="60" y="138"/>
                  <a:pt x="55" y="132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5" y="131"/>
                  <a:pt x="55" y="131"/>
                  <a:pt x="55" y="131"/>
                </a:cubicBezTo>
                <a:cubicBezTo>
                  <a:pt x="54" y="130"/>
                  <a:pt x="53" y="126"/>
                  <a:pt x="55" y="117"/>
                </a:cubicBezTo>
                <a:cubicBezTo>
                  <a:pt x="56" y="113"/>
                  <a:pt x="56" y="109"/>
                  <a:pt x="54" y="106"/>
                </a:cubicBezTo>
                <a:cubicBezTo>
                  <a:pt x="51" y="99"/>
                  <a:pt x="45" y="85"/>
                  <a:pt x="49" y="75"/>
                </a:cubicBezTo>
                <a:cubicBezTo>
                  <a:pt x="56" y="58"/>
                  <a:pt x="59" y="57"/>
                  <a:pt x="67" y="53"/>
                </a:cubicBezTo>
                <a:cubicBezTo>
                  <a:pt x="68" y="53"/>
                  <a:pt x="69" y="53"/>
                  <a:pt x="69" y="52"/>
                </a:cubicBezTo>
                <a:cubicBezTo>
                  <a:pt x="71" y="51"/>
                  <a:pt x="79" y="48"/>
                  <a:pt x="88" y="48"/>
                </a:cubicBezTo>
                <a:cubicBezTo>
                  <a:pt x="92" y="48"/>
                  <a:pt x="95" y="49"/>
                  <a:pt x="98" y="50"/>
                </a:cubicBezTo>
                <a:cubicBezTo>
                  <a:pt x="98" y="47"/>
                  <a:pt x="99" y="45"/>
                  <a:pt x="100" y="42"/>
                </a:cubicBezTo>
                <a:cubicBezTo>
                  <a:pt x="101" y="39"/>
                  <a:pt x="102" y="37"/>
                  <a:pt x="103" y="35"/>
                </a:cubicBezTo>
                <a:cubicBezTo>
                  <a:pt x="98" y="33"/>
                  <a:pt x="93" y="32"/>
                  <a:pt x="88" y="32"/>
                </a:cubicBezTo>
                <a:cubicBezTo>
                  <a:pt x="76" y="32"/>
                  <a:pt x="65" y="36"/>
                  <a:pt x="61" y="39"/>
                </a:cubicBezTo>
                <a:cubicBezTo>
                  <a:pt x="48" y="44"/>
                  <a:pt x="42" y="50"/>
                  <a:pt x="34" y="69"/>
                </a:cubicBezTo>
                <a:cubicBezTo>
                  <a:pt x="27" y="86"/>
                  <a:pt x="36" y="104"/>
                  <a:pt x="40" y="113"/>
                </a:cubicBezTo>
                <a:cubicBezTo>
                  <a:pt x="35" y="133"/>
                  <a:pt x="42" y="140"/>
                  <a:pt x="42" y="140"/>
                </a:cubicBezTo>
                <a:cubicBezTo>
                  <a:pt x="45" y="145"/>
                  <a:pt x="52" y="153"/>
                  <a:pt x="52" y="173"/>
                </a:cubicBezTo>
                <a:cubicBezTo>
                  <a:pt x="52" y="197"/>
                  <a:pt x="34" y="201"/>
                  <a:pt x="34" y="201"/>
                </a:cubicBezTo>
                <a:cubicBezTo>
                  <a:pt x="19" y="206"/>
                  <a:pt x="0" y="217"/>
                  <a:pt x="0" y="249"/>
                </a:cubicBezTo>
                <a:cubicBezTo>
                  <a:pt x="0" y="249"/>
                  <a:pt x="0" y="257"/>
                  <a:pt x="8" y="257"/>
                </a:cubicBezTo>
                <a:cubicBezTo>
                  <a:pt x="43" y="257"/>
                  <a:pt x="43" y="257"/>
                  <a:pt x="43" y="257"/>
                </a:cubicBezTo>
                <a:cubicBezTo>
                  <a:pt x="45" y="251"/>
                  <a:pt x="48" y="245"/>
                  <a:pt x="51" y="241"/>
                </a:cubicBezTo>
                <a:cubicBezTo>
                  <a:pt x="16" y="241"/>
                  <a:pt x="16" y="241"/>
                  <a:pt x="16" y="241"/>
                </a:cubicBezTo>
                <a:cubicBezTo>
                  <a:pt x="19" y="225"/>
                  <a:pt x="28" y="220"/>
                  <a:pt x="38" y="216"/>
                </a:cubicBezTo>
                <a:moveTo>
                  <a:pt x="319" y="201"/>
                </a:moveTo>
                <a:cubicBezTo>
                  <a:pt x="319" y="201"/>
                  <a:pt x="301" y="197"/>
                  <a:pt x="301" y="173"/>
                </a:cubicBezTo>
                <a:cubicBezTo>
                  <a:pt x="301" y="153"/>
                  <a:pt x="307" y="145"/>
                  <a:pt x="311" y="140"/>
                </a:cubicBezTo>
                <a:cubicBezTo>
                  <a:pt x="311" y="140"/>
                  <a:pt x="318" y="133"/>
                  <a:pt x="312" y="113"/>
                </a:cubicBezTo>
                <a:cubicBezTo>
                  <a:pt x="317" y="104"/>
                  <a:pt x="325" y="86"/>
                  <a:pt x="318" y="69"/>
                </a:cubicBezTo>
                <a:cubicBezTo>
                  <a:pt x="310" y="50"/>
                  <a:pt x="304" y="44"/>
                  <a:pt x="292" y="39"/>
                </a:cubicBezTo>
                <a:cubicBezTo>
                  <a:pt x="287" y="36"/>
                  <a:pt x="276" y="32"/>
                  <a:pt x="265" y="32"/>
                </a:cubicBezTo>
                <a:cubicBezTo>
                  <a:pt x="259" y="32"/>
                  <a:pt x="254" y="33"/>
                  <a:pt x="248" y="35"/>
                </a:cubicBezTo>
                <a:cubicBezTo>
                  <a:pt x="250" y="40"/>
                  <a:pt x="252" y="46"/>
                  <a:pt x="253" y="51"/>
                </a:cubicBezTo>
                <a:cubicBezTo>
                  <a:pt x="254" y="51"/>
                  <a:pt x="254" y="50"/>
                  <a:pt x="254" y="50"/>
                </a:cubicBezTo>
                <a:cubicBezTo>
                  <a:pt x="257" y="49"/>
                  <a:pt x="260" y="48"/>
                  <a:pt x="265" y="48"/>
                </a:cubicBezTo>
                <a:cubicBezTo>
                  <a:pt x="273" y="48"/>
                  <a:pt x="281" y="51"/>
                  <a:pt x="283" y="52"/>
                </a:cubicBezTo>
                <a:cubicBezTo>
                  <a:pt x="284" y="53"/>
                  <a:pt x="284" y="53"/>
                  <a:pt x="285" y="53"/>
                </a:cubicBezTo>
                <a:cubicBezTo>
                  <a:pt x="293" y="57"/>
                  <a:pt x="296" y="58"/>
                  <a:pt x="303" y="75"/>
                </a:cubicBezTo>
                <a:cubicBezTo>
                  <a:pt x="307" y="85"/>
                  <a:pt x="301" y="99"/>
                  <a:pt x="298" y="106"/>
                </a:cubicBezTo>
                <a:cubicBezTo>
                  <a:pt x="297" y="109"/>
                  <a:pt x="296" y="113"/>
                  <a:pt x="297" y="117"/>
                </a:cubicBezTo>
                <a:cubicBezTo>
                  <a:pt x="299" y="126"/>
                  <a:pt x="298" y="130"/>
                  <a:pt x="298" y="131"/>
                </a:cubicBezTo>
                <a:cubicBezTo>
                  <a:pt x="298" y="131"/>
                  <a:pt x="298" y="131"/>
                  <a:pt x="298" y="131"/>
                </a:cubicBezTo>
                <a:cubicBezTo>
                  <a:pt x="297" y="132"/>
                  <a:pt x="297" y="132"/>
                  <a:pt x="297" y="132"/>
                </a:cubicBezTo>
                <a:cubicBezTo>
                  <a:pt x="293" y="138"/>
                  <a:pt x="285" y="148"/>
                  <a:pt x="285" y="173"/>
                </a:cubicBezTo>
                <a:cubicBezTo>
                  <a:pt x="285" y="201"/>
                  <a:pt x="303" y="213"/>
                  <a:pt x="314" y="216"/>
                </a:cubicBezTo>
                <a:cubicBezTo>
                  <a:pt x="324" y="220"/>
                  <a:pt x="334" y="225"/>
                  <a:pt x="336" y="241"/>
                </a:cubicBezTo>
                <a:cubicBezTo>
                  <a:pt x="301" y="241"/>
                  <a:pt x="301" y="241"/>
                  <a:pt x="301" y="241"/>
                </a:cubicBezTo>
                <a:cubicBezTo>
                  <a:pt x="304" y="245"/>
                  <a:pt x="307" y="251"/>
                  <a:pt x="309" y="257"/>
                </a:cubicBezTo>
                <a:cubicBezTo>
                  <a:pt x="345" y="257"/>
                  <a:pt x="345" y="257"/>
                  <a:pt x="345" y="257"/>
                </a:cubicBezTo>
                <a:cubicBezTo>
                  <a:pt x="353" y="257"/>
                  <a:pt x="353" y="249"/>
                  <a:pt x="353" y="249"/>
                </a:cubicBezTo>
                <a:cubicBezTo>
                  <a:pt x="353" y="217"/>
                  <a:pt x="333" y="206"/>
                  <a:pt x="319" y="201"/>
                </a:cubicBezTo>
                <a:moveTo>
                  <a:pt x="240" y="218"/>
                </a:moveTo>
                <a:cubicBezTo>
                  <a:pt x="240" y="218"/>
                  <a:pt x="211" y="211"/>
                  <a:pt x="211" y="181"/>
                </a:cubicBezTo>
                <a:cubicBezTo>
                  <a:pt x="211" y="155"/>
                  <a:pt x="223" y="146"/>
                  <a:pt x="228" y="139"/>
                </a:cubicBezTo>
                <a:cubicBezTo>
                  <a:pt x="228" y="139"/>
                  <a:pt x="237" y="131"/>
                  <a:pt x="231" y="105"/>
                </a:cubicBezTo>
                <a:cubicBezTo>
                  <a:pt x="241" y="90"/>
                  <a:pt x="245" y="66"/>
                  <a:pt x="232" y="37"/>
                </a:cubicBezTo>
                <a:cubicBezTo>
                  <a:pt x="225" y="20"/>
                  <a:pt x="219" y="11"/>
                  <a:pt x="209" y="5"/>
                </a:cubicBezTo>
                <a:cubicBezTo>
                  <a:pt x="202" y="1"/>
                  <a:pt x="194" y="0"/>
                  <a:pt x="186" y="0"/>
                </a:cubicBezTo>
                <a:cubicBezTo>
                  <a:pt x="172" y="0"/>
                  <a:pt x="158" y="5"/>
                  <a:pt x="152" y="9"/>
                </a:cubicBezTo>
                <a:cubicBezTo>
                  <a:pt x="136" y="16"/>
                  <a:pt x="125" y="22"/>
                  <a:pt x="115" y="48"/>
                </a:cubicBezTo>
                <a:cubicBezTo>
                  <a:pt x="107" y="69"/>
                  <a:pt x="117" y="92"/>
                  <a:pt x="122" y="104"/>
                </a:cubicBezTo>
                <a:cubicBezTo>
                  <a:pt x="116" y="130"/>
                  <a:pt x="125" y="139"/>
                  <a:pt x="125" y="139"/>
                </a:cubicBezTo>
                <a:cubicBezTo>
                  <a:pt x="129" y="146"/>
                  <a:pt x="141" y="155"/>
                  <a:pt x="141" y="181"/>
                </a:cubicBezTo>
                <a:cubicBezTo>
                  <a:pt x="141" y="211"/>
                  <a:pt x="112" y="218"/>
                  <a:pt x="112" y="218"/>
                </a:cubicBezTo>
                <a:cubicBezTo>
                  <a:pt x="94" y="225"/>
                  <a:pt x="56" y="238"/>
                  <a:pt x="56" y="281"/>
                </a:cubicBezTo>
                <a:cubicBezTo>
                  <a:pt x="56" y="281"/>
                  <a:pt x="56" y="289"/>
                  <a:pt x="64" y="289"/>
                </a:cubicBezTo>
                <a:cubicBezTo>
                  <a:pt x="289" y="289"/>
                  <a:pt x="289" y="289"/>
                  <a:pt x="289" y="289"/>
                </a:cubicBezTo>
                <a:cubicBezTo>
                  <a:pt x="297" y="289"/>
                  <a:pt x="297" y="281"/>
                  <a:pt x="297" y="281"/>
                </a:cubicBezTo>
                <a:cubicBezTo>
                  <a:pt x="297" y="238"/>
                  <a:pt x="258" y="225"/>
                  <a:pt x="240" y="218"/>
                </a:cubicBezTo>
                <a:moveTo>
                  <a:pt x="72" y="273"/>
                </a:moveTo>
                <a:cubicBezTo>
                  <a:pt x="76" y="250"/>
                  <a:pt x="96" y="241"/>
                  <a:pt x="116" y="234"/>
                </a:cubicBezTo>
                <a:cubicBezTo>
                  <a:pt x="117" y="234"/>
                  <a:pt x="117" y="234"/>
                  <a:pt x="117" y="234"/>
                </a:cubicBezTo>
                <a:cubicBezTo>
                  <a:pt x="131" y="230"/>
                  <a:pt x="157" y="214"/>
                  <a:pt x="157" y="181"/>
                </a:cubicBezTo>
                <a:cubicBezTo>
                  <a:pt x="157" y="153"/>
                  <a:pt x="146" y="140"/>
                  <a:pt x="140" y="132"/>
                </a:cubicBezTo>
                <a:cubicBezTo>
                  <a:pt x="138" y="131"/>
                  <a:pt x="137" y="129"/>
                  <a:pt x="137" y="129"/>
                </a:cubicBezTo>
                <a:cubicBezTo>
                  <a:pt x="137" y="128"/>
                  <a:pt x="134" y="122"/>
                  <a:pt x="138" y="107"/>
                </a:cubicBezTo>
                <a:cubicBezTo>
                  <a:pt x="139" y="100"/>
                  <a:pt x="137" y="97"/>
                  <a:pt x="137" y="97"/>
                </a:cubicBezTo>
                <a:cubicBezTo>
                  <a:pt x="132" y="87"/>
                  <a:pt x="124" y="69"/>
                  <a:pt x="130" y="54"/>
                </a:cubicBezTo>
                <a:cubicBezTo>
                  <a:pt x="138" y="33"/>
                  <a:pt x="146" y="29"/>
                  <a:pt x="159" y="23"/>
                </a:cubicBezTo>
                <a:cubicBezTo>
                  <a:pt x="160" y="23"/>
                  <a:pt x="160" y="22"/>
                  <a:pt x="161" y="22"/>
                </a:cubicBezTo>
                <a:cubicBezTo>
                  <a:pt x="164" y="20"/>
                  <a:pt x="174" y="16"/>
                  <a:pt x="186" y="16"/>
                </a:cubicBezTo>
                <a:cubicBezTo>
                  <a:pt x="192" y="16"/>
                  <a:pt x="197" y="17"/>
                  <a:pt x="201" y="19"/>
                </a:cubicBezTo>
                <a:cubicBezTo>
                  <a:pt x="206" y="22"/>
                  <a:pt x="210" y="27"/>
                  <a:pt x="217" y="44"/>
                </a:cubicBezTo>
                <a:cubicBezTo>
                  <a:pt x="230" y="73"/>
                  <a:pt x="222" y="89"/>
                  <a:pt x="218" y="95"/>
                </a:cubicBezTo>
                <a:cubicBezTo>
                  <a:pt x="215" y="99"/>
                  <a:pt x="214" y="104"/>
                  <a:pt x="215" y="108"/>
                </a:cubicBezTo>
                <a:cubicBezTo>
                  <a:pt x="218" y="122"/>
                  <a:pt x="216" y="127"/>
                  <a:pt x="216" y="129"/>
                </a:cubicBezTo>
                <a:cubicBezTo>
                  <a:pt x="216" y="129"/>
                  <a:pt x="214" y="131"/>
                  <a:pt x="213" y="132"/>
                </a:cubicBezTo>
                <a:cubicBezTo>
                  <a:pt x="207" y="140"/>
                  <a:pt x="195" y="153"/>
                  <a:pt x="195" y="181"/>
                </a:cubicBezTo>
                <a:cubicBezTo>
                  <a:pt x="195" y="214"/>
                  <a:pt x="221" y="230"/>
                  <a:pt x="235" y="234"/>
                </a:cubicBezTo>
                <a:cubicBezTo>
                  <a:pt x="236" y="234"/>
                  <a:pt x="236" y="234"/>
                  <a:pt x="236" y="234"/>
                </a:cubicBezTo>
                <a:cubicBezTo>
                  <a:pt x="256" y="241"/>
                  <a:pt x="276" y="250"/>
                  <a:pt x="280" y="273"/>
                </a:cubicBezTo>
                <a:lnTo>
                  <a:pt x="72" y="2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8" name="Google Shape;5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5787" y="2155647"/>
            <a:ext cx="3420514" cy="342051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0"/>
          <p:cNvSpPr txBox="1"/>
          <p:nvPr/>
        </p:nvSpPr>
        <p:spPr>
          <a:xfrm>
            <a:off x="8634302" y="2116325"/>
            <a:ext cx="2464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18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Auto Translation</a:t>
            </a:r>
            <a:endParaRPr/>
          </a:p>
        </p:txBody>
      </p:sp>
      <p:sp>
        <p:nvSpPr>
          <p:cNvPr id="520" name="Google Shape;520;p60"/>
          <p:cNvSpPr txBox="1"/>
          <p:nvPr/>
        </p:nvSpPr>
        <p:spPr>
          <a:xfrm>
            <a:off x="8634301" y="2414500"/>
            <a:ext cx="2962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1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Overcoming language barriers by automatically translating text/comments/chat to suit your language</a:t>
            </a:r>
            <a:endParaRPr sz="1000" b="0" cap="none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1" name="Google Shape;521;p60"/>
          <p:cNvSpPr txBox="1"/>
          <p:nvPr/>
        </p:nvSpPr>
        <p:spPr>
          <a:xfrm>
            <a:off x="8993113" y="3493708"/>
            <a:ext cx="1893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18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1:1 Chat</a:t>
            </a:r>
            <a:endParaRPr/>
          </a:p>
        </p:txBody>
      </p:sp>
      <p:sp>
        <p:nvSpPr>
          <p:cNvPr id="522" name="Google Shape;522;p60"/>
          <p:cNvSpPr txBox="1"/>
          <p:nvPr/>
        </p:nvSpPr>
        <p:spPr>
          <a:xfrm>
            <a:off x="8993128" y="3791875"/>
            <a:ext cx="29628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1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Encourage private communication by allowing users to freely chat with each other</a:t>
            </a:r>
            <a:endParaRPr sz="1000" b="0" cap="none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3" name="Google Shape;523;p60"/>
          <p:cNvSpPr txBox="1"/>
          <p:nvPr/>
        </p:nvSpPr>
        <p:spPr>
          <a:xfrm>
            <a:off x="8634300" y="4824800"/>
            <a:ext cx="389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18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Various club/meetup</a:t>
            </a:r>
            <a:endParaRPr sz="1800" b="1">
              <a:solidFill>
                <a:srgbClr val="595959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18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Promotion</a:t>
            </a:r>
            <a:endParaRPr/>
          </a:p>
        </p:txBody>
      </p:sp>
      <p:sp>
        <p:nvSpPr>
          <p:cNvPr id="524" name="Google Shape;524;p60"/>
          <p:cNvSpPr txBox="1"/>
          <p:nvPr/>
        </p:nvSpPr>
        <p:spPr>
          <a:xfrm>
            <a:off x="8634301" y="5427775"/>
            <a:ext cx="27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0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When you need a meal friend, a drinking friend, or a study mate, an active club</a:t>
            </a:r>
            <a:endParaRPr sz="90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5" name="Google Shape;525;p60"/>
          <p:cNvSpPr txBox="1"/>
          <p:nvPr/>
        </p:nvSpPr>
        <p:spPr>
          <a:xfrm>
            <a:off x="602778" y="2116325"/>
            <a:ext cx="2863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18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Free &amp; Lively Community</a:t>
            </a:r>
            <a:endParaRPr/>
          </a:p>
        </p:txBody>
      </p:sp>
      <p:sp>
        <p:nvSpPr>
          <p:cNvPr id="526" name="Google Shape;526;p60"/>
          <p:cNvSpPr txBox="1"/>
          <p:nvPr/>
        </p:nvSpPr>
        <p:spPr>
          <a:xfrm>
            <a:off x="1110673" y="2414492"/>
            <a:ext cx="2355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1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A space where students can freely share opinions and make friends</a:t>
            </a:r>
            <a:endParaRPr sz="1000" b="0" cap="none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7" name="Google Shape;527;p60"/>
          <p:cNvSpPr txBox="1"/>
          <p:nvPr/>
        </p:nvSpPr>
        <p:spPr>
          <a:xfrm>
            <a:off x="751828" y="4894250"/>
            <a:ext cx="2714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18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School life tips, Q&amp;A</a:t>
            </a:r>
            <a:endParaRPr/>
          </a:p>
        </p:txBody>
      </p:sp>
      <p:sp>
        <p:nvSpPr>
          <p:cNvPr id="528" name="Google Shape;528;p60"/>
          <p:cNvSpPr txBox="1"/>
          <p:nvPr/>
        </p:nvSpPr>
        <p:spPr>
          <a:xfrm>
            <a:off x="391575" y="5192425"/>
            <a:ext cx="3074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1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A place of communication where students can solve problems faced by foreign students and share various tips</a:t>
            </a:r>
            <a:endParaRPr sz="1000" b="0" cap="none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9" name="Google Shape;529;p60"/>
          <p:cNvSpPr txBox="1"/>
          <p:nvPr/>
        </p:nvSpPr>
        <p:spPr>
          <a:xfrm>
            <a:off x="743674" y="3528425"/>
            <a:ext cx="235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18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semi- anonymity</a:t>
            </a:r>
            <a:endParaRPr/>
          </a:p>
        </p:txBody>
      </p:sp>
      <p:sp>
        <p:nvSpPr>
          <p:cNvPr id="530" name="Google Shape;530;p60"/>
          <p:cNvSpPr txBox="1"/>
          <p:nvPr/>
        </p:nvSpPr>
        <p:spPr>
          <a:xfrm>
            <a:off x="479299" y="3826600"/>
            <a:ext cx="2619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1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ID+profile photos are mandatory to prevent people from speaking or behaving in violent or rude manner</a:t>
            </a:r>
            <a:endParaRPr sz="1000" b="0" cap="none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1" name="Google Shape;531;p60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532" name="Google Shape;532;p60" descr="Lightbulb and gear"/>
          <p:cNvGrpSpPr/>
          <p:nvPr/>
        </p:nvGrpSpPr>
        <p:grpSpPr>
          <a:xfrm>
            <a:off x="4182462" y="5010706"/>
            <a:ext cx="367132" cy="399255"/>
            <a:chOff x="4943941" y="2286465"/>
            <a:chExt cx="762000" cy="828674"/>
          </a:xfrm>
        </p:grpSpPr>
        <p:sp>
          <p:nvSpPr>
            <p:cNvPr id="533" name="Google Shape;533;p60"/>
            <p:cNvSpPr/>
            <p:nvPr/>
          </p:nvSpPr>
          <p:spPr>
            <a:xfrm>
              <a:off x="5277316" y="2617934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47625" y="0"/>
                  </a:moveTo>
                  <a:cubicBezTo>
                    <a:pt x="20955" y="0"/>
                    <a:pt x="0" y="20955"/>
                    <a:pt x="0" y="47625"/>
                  </a:cubicBezTo>
                  <a:cubicBezTo>
                    <a:pt x="0" y="74295"/>
                    <a:pt x="20955" y="95250"/>
                    <a:pt x="47625" y="95250"/>
                  </a:cubicBezTo>
                  <a:cubicBezTo>
                    <a:pt x="74295" y="95250"/>
                    <a:pt x="95250" y="74295"/>
                    <a:pt x="95250" y="47625"/>
                  </a:cubicBezTo>
                  <a:cubicBezTo>
                    <a:pt x="95250" y="47625"/>
                    <a:pt x="95250" y="47625"/>
                    <a:pt x="95250" y="47625"/>
                  </a:cubicBezTo>
                  <a:cubicBezTo>
                    <a:pt x="95250" y="20955"/>
                    <a:pt x="74295" y="0"/>
                    <a:pt x="47625" y="0"/>
                  </a:cubicBezTo>
                  <a:close/>
                  <a:moveTo>
                    <a:pt x="47625" y="76200"/>
                  </a:moveTo>
                  <a:cubicBezTo>
                    <a:pt x="31433" y="76200"/>
                    <a:pt x="19050" y="63818"/>
                    <a:pt x="19050" y="47625"/>
                  </a:cubicBezTo>
                  <a:cubicBezTo>
                    <a:pt x="19050" y="31432"/>
                    <a:pt x="31433" y="19050"/>
                    <a:pt x="47625" y="19050"/>
                  </a:cubicBezTo>
                  <a:cubicBezTo>
                    <a:pt x="63818" y="19050"/>
                    <a:pt x="76200" y="31432"/>
                    <a:pt x="76200" y="47625"/>
                  </a:cubicBezTo>
                  <a:cubicBezTo>
                    <a:pt x="76200" y="63818"/>
                    <a:pt x="63818" y="76200"/>
                    <a:pt x="47625" y="76200"/>
                  </a:cubicBezTo>
                  <a:cubicBezTo>
                    <a:pt x="47625" y="76200"/>
                    <a:pt x="47625" y="76200"/>
                    <a:pt x="47625" y="76200"/>
                  </a:cubicBezTo>
                  <a:lnTo>
                    <a:pt x="47625" y="7620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4" name="Google Shape;534;p60"/>
            <p:cNvSpPr/>
            <p:nvPr/>
          </p:nvSpPr>
          <p:spPr>
            <a:xfrm>
              <a:off x="5205878" y="2547449"/>
              <a:ext cx="237172" cy="237172"/>
            </a:xfrm>
            <a:custGeom>
              <a:avLst/>
              <a:gdLst/>
              <a:ahLst/>
              <a:cxnLst/>
              <a:rect l="l" t="t" r="r" b="b"/>
              <a:pathLst>
                <a:path w="237172" h="237172" extrusionOk="0">
                  <a:moveTo>
                    <a:pt x="207645" y="73342"/>
                  </a:moveTo>
                  <a:lnTo>
                    <a:pt x="216218" y="47625"/>
                  </a:lnTo>
                  <a:lnTo>
                    <a:pt x="189548" y="20955"/>
                  </a:lnTo>
                  <a:lnTo>
                    <a:pt x="163830" y="29528"/>
                  </a:lnTo>
                  <a:cubicBezTo>
                    <a:pt x="159068" y="27622"/>
                    <a:pt x="154305" y="25717"/>
                    <a:pt x="149543" y="23813"/>
                  </a:cubicBezTo>
                  <a:lnTo>
                    <a:pt x="137160" y="0"/>
                  </a:lnTo>
                  <a:lnTo>
                    <a:pt x="100013" y="0"/>
                  </a:lnTo>
                  <a:lnTo>
                    <a:pt x="87630" y="23813"/>
                  </a:lnTo>
                  <a:cubicBezTo>
                    <a:pt x="82868" y="25717"/>
                    <a:pt x="78105" y="27622"/>
                    <a:pt x="73343" y="29528"/>
                  </a:cubicBezTo>
                  <a:lnTo>
                    <a:pt x="47625" y="20955"/>
                  </a:lnTo>
                  <a:lnTo>
                    <a:pt x="20955" y="47625"/>
                  </a:lnTo>
                  <a:lnTo>
                    <a:pt x="29528" y="73342"/>
                  </a:lnTo>
                  <a:cubicBezTo>
                    <a:pt x="26670" y="78105"/>
                    <a:pt x="24765" y="82867"/>
                    <a:pt x="23813" y="87630"/>
                  </a:cubicBezTo>
                  <a:lnTo>
                    <a:pt x="0" y="100013"/>
                  </a:lnTo>
                  <a:lnTo>
                    <a:pt x="0" y="137160"/>
                  </a:lnTo>
                  <a:lnTo>
                    <a:pt x="23813" y="149542"/>
                  </a:lnTo>
                  <a:cubicBezTo>
                    <a:pt x="25718" y="154305"/>
                    <a:pt x="27623" y="159067"/>
                    <a:pt x="29528" y="163830"/>
                  </a:cubicBezTo>
                  <a:lnTo>
                    <a:pt x="20955" y="189548"/>
                  </a:lnTo>
                  <a:lnTo>
                    <a:pt x="48578" y="216217"/>
                  </a:lnTo>
                  <a:lnTo>
                    <a:pt x="74295" y="207645"/>
                  </a:lnTo>
                  <a:cubicBezTo>
                    <a:pt x="79058" y="209550"/>
                    <a:pt x="83820" y="211455"/>
                    <a:pt x="88583" y="213360"/>
                  </a:cubicBezTo>
                  <a:lnTo>
                    <a:pt x="100965" y="237173"/>
                  </a:lnTo>
                  <a:lnTo>
                    <a:pt x="138113" y="237173"/>
                  </a:lnTo>
                  <a:lnTo>
                    <a:pt x="150495" y="213360"/>
                  </a:lnTo>
                  <a:cubicBezTo>
                    <a:pt x="155258" y="211455"/>
                    <a:pt x="160020" y="209550"/>
                    <a:pt x="163830" y="207645"/>
                  </a:cubicBezTo>
                  <a:lnTo>
                    <a:pt x="189548" y="216217"/>
                  </a:lnTo>
                  <a:lnTo>
                    <a:pt x="216218" y="189548"/>
                  </a:lnTo>
                  <a:lnTo>
                    <a:pt x="207645" y="163830"/>
                  </a:lnTo>
                  <a:cubicBezTo>
                    <a:pt x="209550" y="159067"/>
                    <a:pt x="212408" y="154305"/>
                    <a:pt x="213360" y="149542"/>
                  </a:cubicBezTo>
                  <a:lnTo>
                    <a:pt x="237173" y="137160"/>
                  </a:lnTo>
                  <a:lnTo>
                    <a:pt x="237173" y="100013"/>
                  </a:lnTo>
                  <a:lnTo>
                    <a:pt x="213360" y="87630"/>
                  </a:lnTo>
                  <a:cubicBezTo>
                    <a:pt x="212408" y="82867"/>
                    <a:pt x="210503" y="78105"/>
                    <a:pt x="207645" y="73342"/>
                  </a:cubicBezTo>
                  <a:close/>
                  <a:moveTo>
                    <a:pt x="218123" y="124778"/>
                  </a:moveTo>
                  <a:lnTo>
                    <a:pt x="197168" y="135255"/>
                  </a:lnTo>
                  <a:lnTo>
                    <a:pt x="196215" y="139065"/>
                  </a:lnTo>
                  <a:cubicBezTo>
                    <a:pt x="194310" y="145733"/>
                    <a:pt x="191453" y="151448"/>
                    <a:pt x="188595" y="157163"/>
                  </a:cubicBezTo>
                  <a:lnTo>
                    <a:pt x="186690" y="160973"/>
                  </a:lnTo>
                  <a:lnTo>
                    <a:pt x="194310" y="183833"/>
                  </a:lnTo>
                  <a:lnTo>
                    <a:pt x="184785" y="193358"/>
                  </a:lnTo>
                  <a:lnTo>
                    <a:pt x="162878" y="185738"/>
                  </a:lnTo>
                  <a:lnTo>
                    <a:pt x="159068" y="187642"/>
                  </a:lnTo>
                  <a:cubicBezTo>
                    <a:pt x="153353" y="190500"/>
                    <a:pt x="147638" y="193358"/>
                    <a:pt x="141923" y="194310"/>
                  </a:cubicBezTo>
                  <a:lnTo>
                    <a:pt x="137160" y="196215"/>
                  </a:lnTo>
                  <a:lnTo>
                    <a:pt x="126683" y="217170"/>
                  </a:lnTo>
                  <a:lnTo>
                    <a:pt x="112395" y="217170"/>
                  </a:lnTo>
                  <a:lnTo>
                    <a:pt x="101918" y="196215"/>
                  </a:lnTo>
                  <a:lnTo>
                    <a:pt x="98108" y="195263"/>
                  </a:lnTo>
                  <a:cubicBezTo>
                    <a:pt x="92393" y="193358"/>
                    <a:pt x="85725" y="191453"/>
                    <a:pt x="80963" y="187642"/>
                  </a:cubicBezTo>
                  <a:lnTo>
                    <a:pt x="77153" y="185738"/>
                  </a:lnTo>
                  <a:lnTo>
                    <a:pt x="54293" y="193358"/>
                  </a:lnTo>
                  <a:lnTo>
                    <a:pt x="43815" y="182880"/>
                  </a:lnTo>
                  <a:lnTo>
                    <a:pt x="51435" y="160973"/>
                  </a:lnTo>
                  <a:lnTo>
                    <a:pt x="49530" y="157163"/>
                  </a:lnTo>
                  <a:cubicBezTo>
                    <a:pt x="46673" y="151448"/>
                    <a:pt x="43815" y="145733"/>
                    <a:pt x="41910" y="140017"/>
                  </a:cubicBezTo>
                  <a:lnTo>
                    <a:pt x="40958" y="136208"/>
                  </a:lnTo>
                  <a:lnTo>
                    <a:pt x="20003" y="125730"/>
                  </a:lnTo>
                  <a:lnTo>
                    <a:pt x="20003" y="112395"/>
                  </a:lnTo>
                  <a:lnTo>
                    <a:pt x="40958" y="101917"/>
                  </a:lnTo>
                  <a:lnTo>
                    <a:pt x="41910" y="98108"/>
                  </a:lnTo>
                  <a:cubicBezTo>
                    <a:pt x="43815" y="92392"/>
                    <a:pt x="45720" y="85725"/>
                    <a:pt x="49530" y="80963"/>
                  </a:cubicBezTo>
                  <a:lnTo>
                    <a:pt x="51435" y="77153"/>
                  </a:lnTo>
                  <a:lnTo>
                    <a:pt x="43815" y="53340"/>
                  </a:lnTo>
                  <a:lnTo>
                    <a:pt x="53340" y="42863"/>
                  </a:lnTo>
                  <a:lnTo>
                    <a:pt x="76200" y="50483"/>
                  </a:lnTo>
                  <a:lnTo>
                    <a:pt x="80010" y="48578"/>
                  </a:lnTo>
                  <a:cubicBezTo>
                    <a:pt x="85725" y="45720"/>
                    <a:pt x="91440" y="42863"/>
                    <a:pt x="98108" y="40958"/>
                  </a:cubicBezTo>
                  <a:lnTo>
                    <a:pt x="101918" y="40005"/>
                  </a:lnTo>
                  <a:lnTo>
                    <a:pt x="112395" y="19050"/>
                  </a:lnTo>
                  <a:lnTo>
                    <a:pt x="125730" y="19050"/>
                  </a:lnTo>
                  <a:lnTo>
                    <a:pt x="136208" y="40005"/>
                  </a:lnTo>
                  <a:lnTo>
                    <a:pt x="140018" y="40958"/>
                  </a:lnTo>
                  <a:cubicBezTo>
                    <a:pt x="145733" y="42863"/>
                    <a:pt x="152400" y="44767"/>
                    <a:pt x="157163" y="48578"/>
                  </a:cubicBezTo>
                  <a:lnTo>
                    <a:pt x="160973" y="50483"/>
                  </a:lnTo>
                  <a:lnTo>
                    <a:pt x="183833" y="42863"/>
                  </a:lnTo>
                  <a:lnTo>
                    <a:pt x="193358" y="52388"/>
                  </a:lnTo>
                  <a:lnTo>
                    <a:pt x="185738" y="75248"/>
                  </a:lnTo>
                  <a:lnTo>
                    <a:pt x="187643" y="79058"/>
                  </a:lnTo>
                  <a:cubicBezTo>
                    <a:pt x="190500" y="84773"/>
                    <a:pt x="193358" y="90488"/>
                    <a:pt x="195263" y="96203"/>
                  </a:cubicBezTo>
                  <a:lnTo>
                    <a:pt x="196215" y="100013"/>
                  </a:lnTo>
                  <a:lnTo>
                    <a:pt x="217170" y="110490"/>
                  </a:lnTo>
                  <a:lnTo>
                    <a:pt x="218123" y="124778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5" name="Google Shape;535;p60"/>
            <p:cNvSpPr/>
            <p:nvPr/>
          </p:nvSpPr>
          <p:spPr>
            <a:xfrm>
              <a:off x="5086816" y="2425530"/>
              <a:ext cx="476249" cy="498157"/>
            </a:xfrm>
            <a:custGeom>
              <a:avLst/>
              <a:gdLst/>
              <a:ahLst/>
              <a:cxnLst/>
              <a:rect l="l" t="t" r="r" b="b"/>
              <a:pathLst>
                <a:path w="476249" h="498157" extrusionOk="0">
                  <a:moveTo>
                    <a:pt x="476250" y="246698"/>
                  </a:move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ubicBezTo>
                    <a:pt x="106680" y="0"/>
                    <a:pt x="0" y="106680"/>
                    <a:pt x="0" y="238125"/>
                  </a:cubicBezTo>
                  <a:lnTo>
                    <a:pt x="0" y="246698"/>
                  </a:lnTo>
                  <a:cubicBezTo>
                    <a:pt x="953" y="275273"/>
                    <a:pt x="6667" y="302895"/>
                    <a:pt x="16192" y="329565"/>
                  </a:cubicBezTo>
                  <a:cubicBezTo>
                    <a:pt x="25717" y="354330"/>
                    <a:pt x="40005" y="377190"/>
                    <a:pt x="57150" y="397193"/>
                  </a:cubicBezTo>
                  <a:cubicBezTo>
                    <a:pt x="79057" y="421005"/>
                    <a:pt x="102870" y="466725"/>
                    <a:pt x="113348" y="487680"/>
                  </a:cubicBezTo>
                  <a:cubicBezTo>
                    <a:pt x="116205" y="493395"/>
                    <a:pt x="122873" y="498158"/>
                    <a:pt x="129540" y="498158"/>
                  </a:cubicBezTo>
                  <a:lnTo>
                    <a:pt x="345758" y="498158"/>
                  </a:lnTo>
                  <a:cubicBezTo>
                    <a:pt x="352425" y="498158"/>
                    <a:pt x="359093" y="494348"/>
                    <a:pt x="361950" y="487680"/>
                  </a:cubicBezTo>
                  <a:cubicBezTo>
                    <a:pt x="372428" y="466725"/>
                    <a:pt x="396240" y="421005"/>
                    <a:pt x="417195" y="397193"/>
                  </a:cubicBezTo>
                  <a:cubicBezTo>
                    <a:pt x="435293" y="377190"/>
                    <a:pt x="448627" y="354330"/>
                    <a:pt x="458152" y="329565"/>
                  </a:cubicBezTo>
                  <a:cubicBezTo>
                    <a:pt x="469583" y="302895"/>
                    <a:pt x="475298" y="274320"/>
                    <a:pt x="476250" y="246698"/>
                  </a:cubicBezTo>
                  <a:close/>
                  <a:moveTo>
                    <a:pt x="457200" y="246698"/>
                  </a:moveTo>
                  <a:cubicBezTo>
                    <a:pt x="456248" y="272415"/>
                    <a:pt x="451485" y="298133"/>
                    <a:pt x="441960" y="322898"/>
                  </a:cubicBezTo>
                  <a:cubicBezTo>
                    <a:pt x="433387" y="345758"/>
                    <a:pt x="420052" y="366712"/>
                    <a:pt x="403860" y="384810"/>
                  </a:cubicBezTo>
                  <a:cubicBezTo>
                    <a:pt x="381000" y="409575"/>
                    <a:pt x="357187" y="454343"/>
                    <a:pt x="345758" y="479108"/>
                  </a:cubicBezTo>
                  <a:lnTo>
                    <a:pt x="130492" y="479108"/>
                  </a:lnTo>
                  <a:cubicBezTo>
                    <a:pt x="118110" y="454343"/>
                    <a:pt x="94298" y="409575"/>
                    <a:pt x="72390" y="384810"/>
                  </a:cubicBezTo>
                  <a:cubicBezTo>
                    <a:pt x="56197" y="366712"/>
                    <a:pt x="43815" y="345758"/>
                    <a:pt x="34290" y="322898"/>
                  </a:cubicBezTo>
                  <a:cubicBezTo>
                    <a:pt x="24765" y="299085"/>
                    <a:pt x="20003" y="273368"/>
                    <a:pt x="19050" y="246698"/>
                  </a:cubicBezTo>
                  <a:lnTo>
                    <a:pt x="19050" y="239078"/>
                  </a:lnTo>
                  <a:cubicBezTo>
                    <a:pt x="19050" y="118110"/>
                    <a:pt x="117158" y="20003"/>
                    <a:pt x="238125" y="20003"/>
                  </a:cubicBezTo>
                  <a:cubicBezTo>
                    <a:pt x="359093" y="20003"/>
                    <a:pt x="457200" y="118110"/>
                    <a:pt x="457200" y="239078"/>
                  </a:cubicBezTo>
                  <a:lnTo>
                    <a:pt x="457200" y="239078"/>
                  </a:lnTo>
                  <a:lnTo>
                    <a:pt x="457200" y="246698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5211594" y="2980837"/>
              <a:ext cx="228600" cy="19050"/>
            </a:xfrm>
            <a:custGeom>
              <a:avLst/>
              <a:gdLst/>
              <a:ahLst/>
              <a:cxnLst/>
              <a:rect l="l" t="t" r="r" b="b"/>
              <a:pathLst>
                <a:path w="228600" h="19050" extrusionOk="0">
                  <a:moveTo>
                    <a:pt x="2190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lnTo>
                    <a:pt x="219075" y="19050"/>
                  </a:lnTo>
                  <a:cubicBezTo>
                    <a:pt x="224790" y="19050"/>
                    <a:pt x="228600" y="15240"/>
                    <a:pt x="228600" y="9525"/>
                  </a:cubicBezTo>
                  <a:cubicBezTo>
                    <a:pt x="228600" y="3810"/>
                    <a:pt x="224790" y="0"/>
                    <a:pt x="219075" y="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5318274" y="2286465"/>
              <a:ext cx="19050" cy="104775"/>
            </a:xfrm>
            <a:custGeom>
              <a:avLst/>
              <a:gdLst/>
              <a:ahLst/>
              <a:cxnLst/>
              <a:rect l="l" t="t" r="r" b="b"/>
              <a:pathLst>
                <a:path w="19050" h="104775" extrusionOk="0">
                  <a:moveTo>
                    <a:pt x="9525" y="104775"/>
                  </a:moveTo>
                  <a:cubicBezTo>
                    <a:pt x="15240" y="104775"/>
                    <a:pt x="19050" y="100965"/>
                    <a:pt x="19050" y="95250"/>
                  </a:cubicBezTo>
                  <a:lnTo>
                    <a:pt x="19050" y="9525"/>
                  </a:lnTo>
                  <a:cubicBezTo>
                    <a:pt x="19050" y="3810"/>
                    <a:pt x="15240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lnTo>
                    <a:pt x="0" y="95250"/>
                  </a:lnTo>
                  <a:cubicBezTo>
                    <a:pt x="0" y="100965"/>
                    <a:pt x="3810" y="104775"/>
                    <a:pt x="9525" y="104775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4943941" y="2657940"/>
              <a:ext cx="104775" cy="19050"/>
            </a:xfrm>
            <a:custGeom>
              <a:avLst/>
              <a:gdLst/>
              <a:ahLst/>
              <a:cxnLst/>
              <a:rect l="l" t="t" r="r" b="b"/>
              <a:pathLst>
                <a:path w="104775" h="19050" extrusionOk="0">
                  <a:moveTo>
                    <a:pt x="95250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lnTo>
                    <a:pt x="95250" y="19050"/>
                  </a:lnTo>
                  <a:cubicBezTo>
                    <a:pt x="100965" y="19050"/>
                    <a:pt x="104775" y="15240"/>
                    <a:pt x="104775" y="9525"/>
                  </a:cubicBezTo>
                  <a:cubicBezTo>
                    <a:pt x="104775" y="3810"/>
                    <a:pt x="100013" y="0"/>
                    <a:pt x="95250" y="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5601166" y="2657940"/>
              <a:ext cx="104775" cy="19050"/>
            </a:xfrm>
            <a:custGeom>
              <a:avLst/>
              <a:gdLst/>
              <a:ahLst/>
              <a:cxnLst/>
              <a:rect l="l" t="t" r="r" b="b"/>
              <a:pathLst>
                <a:path w="104775" h="19050" extrusionOk="0">
                  <a:moveTo>
                    <a:pt x="95250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lnTo>
                    <a:pt x="95250" y="19050"/>
                  </a:lnTo>
                  <a:cubicBezTo>
                    <a:pt x="100965" y="19050"/>
                    <a:pt x="104775" y="15240"/>
                    <a:pt x="104775" y="9525"/>
                  </a:cubicBezTo>
                  <a:cubicBezTo>
                    <a:pt x="104775" y="3810"/>
                    <a:pt x="100013" y="0"/>
                    <a:pt x="95250" y="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0" name="Google Shape;540;p60"/>
            <p:cNvSpPr/>
            <p:nvPr/>
          </p:nvSpPr>
          <p:spPr>
            <a:xfrm>
              <a:off x="5052394" y="2394918"/>
              <a:ext cx="80141" cy="80141"/>
            </a:xfrm>
            <a:custGeom>
              <a:avLst/>
              <a:gdLst/>
              <a:ahLst/>
              <a:cxnLst/>
              <a:rect l="l" t="t" r="r" b="b"/>
              <a:pathLst>
                <a:path w="80141" h="80141" extrusionOk="0">
                  <a:moveTo>
                    <a:pt x="63949" y="77284"/>
                  </a:moveTo>
                  <a:cubicBezTo>
                    <a:pt x="67759" y="81094"/>
                    <a:pt x="73474" y="81094"/>
                    <a:pt x="77284" y="77284"/>
                  </a:cubicBezTo>
                  <a:cubicBezTo>
                    <a:pt x="81094" y="73474"/>
                    <a:pt x="81094" y="67759"/>
                    <a:pt x="77284" y="63949"/>
                  </a:cubicBezTo>
                  <a:lnTo>
                    <a:pt x="16324" y="2989"/>
                  </a:lnTo>
                  <a:cubicBezTo>
                    <a:pt x="12514" y="-821"/>
                    <a:pt x="6799" y="-821"/>
                    <a:pt x="2989" y="2037"/>
                  </a:cubicBezTo>
                  <a:cubicBezTo>
                    <a:pt x="-821" y="5847"/>
                    <a:pt x="-821" y="11562"/>
                    <a:pt x="2037" y="15372"/>
                  </a:cubicBezTo>
                  <a:cubicBezTo>
                    <a:pt x="2037" y="15372"/>
                    <a:pt x="2037" y="15372"/>
                    <a:pt x="2989" y="16324"/>
                  </a:cubicBezTo>
                  <a:lnTo>
                    <a:pt x="63949" y="77284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1" name="Google Shape;541;p60"/>
            <p:cNvSpPr/>
            <p:nvPr/>
          </p:nvSpPr>
          <p:spPr>
            <a:xfrm>
              <a:off x="5517346" y="2859869"/>
              <a:ext cx="80010" cy="80009"/>
            </a:xfrm>
            <a:custGeom>
              <a:avLst/>
              <a:gdLst/>
              <a:ahLst/>
              <a:cxnLst/>
              <a:rect l="l" t="t" r="r" b="b"/>
              <a:pathLst>
                <a:path w="80010" h="80009" extrusionOk="0">
                  <a:moveTo>
                    <a:pt x="16193" y="2858"/>
                  </a:moveTo>
                  <a:cubicBezTo>
                    <a:pt x="12383" y="-953"/>
                    <a:pt x="6668" y="-953"/>
                    <a:pt x="2858" y="2858"/>
                  </a:cubicBezTo>
                  <a:cubicBezTo>
                    <a:pt x="-953" y="6668"/>
                    <a:pt x="-953" y="12383"/>
                    <a:pt x="2858" y="16193"/>
                  </a:cubicBezTo>
                  <a:cubicBezTo>
                    <a:pt x="2858" y="16193"/>
                    <a:pt x="2858" y="16193"/>
                    <a:pt x="2858" y="16193"/>
                  </a:cubicBezTo>
                  <a:lnTo>
                    <a:pt x="63818" y="77153"/>
                  </a:lnTo>
                  <a:cubicBezTo>
                    <a:pt x="67628" y="80962"/>
                    <a:pt x="73343" y="80962"/>
                    <a:pt x="77153" y="77153"/>
                  </a:cubicBezTo>
                  <a:cubicBezTo>
                    <a:pt x="80963" y="73343"/>
                    <a:pt x="80963" y="67628"/>
                    <a:pt x="77153" y="63818"/>
                  </a:cubicBezTo>
                  <a:lnTo>
                    <a:pt x="16193" y="2858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2" name="Google Shape;542;p60"/>
            <p:cNvSpPr/>
            <p:nvPr/>
          </p:nvSpPr>
          <p:spPr>
            <a:xfrm>
              <a:off x="5517214" y="2394097"/>
              <a:ext cx="80141" cy="80141"/>
            </a:xfrm>
            <a:custGeom>
              <a:avLst/>
              <a:gdLst/>
              <a:ahLst/>
              <a:cxnLst/>
              <a:rect l="l" t="t" r="r" b="b"/>
              <a:pathLst>
                <a:path w="80141" h="80141" extrusionOk="0">
                  <a:moveTo>
                    <a:pt x="62044" y="4763"/>
                  </a:moveTo>
                  <a:lnTo>
                    <a:pt x="2989" y="63818"/>
                  </a:lnTo>
                  <a:cubicBezTo>
                    <a:pt x="-821" y="67628"/>
                    <a:pt x="-821" y="73343"/>
                    <a:pt x="2037" y="77153"/>
                  </a:cubicBezTo>
                  <a:cubicBezTo>
                    <a:pt x="5847" y="80962"/>
                    <a:pt x="11562" y="80962"/>
                    <a:pt x="15372" y="78105"/>
                  </a:cubicBezTo>
                  <a:cubicBezTo>
                    <a:pt x="15372" y="78105"/>
                    <a:pt x="15372" y="78105"/>
                    <a:pt x="16324" y="77153"/>
                  </a:cubicBezTo>
                  <a:lnTo>
                    <a:pt x="77284" y="16193"/>
                  </a:lnTo>
                  <a:cubicBezTo>
                    <a:pt x="81094" y="12383"/>
                    <a:pt x="81094" y="6668"/>
                    <a:pt x="77284" y="2858"/>
                  </a:cubicBezTo>
                  <a:cubicBezTo>
                    <a:pt x="73474" y="-953"/>
                    <a:pt x="67759" y="-953"/>
                    <a:pt x="63949" y="2858"/>
                  </a:cubicBezTo>
                  <a:lnTo>
                    <a:pt x="62044" y="4763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3" name="Google Shape;543;p60"/>
            <p:cNvSpPr/>
            <p:nvPr/>
          </p:nvSpPr>
          <p:spPr>
            <a:xfrm>
              <a:off x="5052526" y="2859869"/>
              <a:ext cx="80010" cy="80009"/>
            </a:xfrm>
            <a:custGeom>
              <a:avLst/>
              <a:gdLst/>
              <a:ahLst/>
              <a:cxnLst/>
              <a:rect l="l" t="t" r="r" b="b"/>
              <a:pathLst>
                <a:path w="80010" h="80009" extrusionOk="0">
                  <a:moveTo>
                    <a:pt x="63818" y="2858"/>
                  </a:moveTo>
                  <a:lnTo>
                    <a:pt x="2857" y="63818"/>
                  </a:lnTo>
                  <a:cubicBezTo>
                    <a:pt x="-952" y="67628"/>
                    <a:pt x="-952" y="73343"/>
                    <a:pt x="2857" y="77153"/>
                  </a:cubicBezTo>
                  <a:cubicBezTo>
                    <a:pt x="6668" y="80962"/>
                    <a:pt x="12382" y="80962"/>
                    <a:pt x="16193" y="77153"/>
                  </a:cubicBezTo>
                  <a:cubicBezTo>
                    <a:pt x="16193" y="77153"/>
                    <a:pt x="16193" y="77153"/>
                    <a:pt x="16193" y="77153"/>
                  </a:cubicBezTo>
                  <a:lnTo>
                    <a:pt x="77153" y="16193"/>
                  </a:lnTo>
                  <a:cubicBezTo>
                    <a:pt x="80963" y="12383"/>
                    <a:pt x="80963" y="6668"/>
                    <a:pt x="77153" y="2858"/>
                  </a:cubicBezTo>
                  <a:cubicBezTo>
                    <a:pt x="73343" y="-953"/>
                    <a:pt x="67628" y="-953"/>
                    <a:pt x="63818" y="2858"/>
                  </a:cubicBezTo>
                  <a:lnTo>
                    <a:pt x="63818" y="2858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4" name="Google Shape;544;p60"/>
            <p:cNvSpPr/>
            <p:nvPr/>
          </p:nvSpPr>
          <p:spPr>
            <a:xfrm>
              <a:off x="5269696" y="3054179"/>
              <a:ext cx="110490" cy="60960"/>
            </a:xfrm>
            <a:custGeom>
              <a:avLst/>
              <a:gdLst/>
              <a:ahLst/>
              <a:cxnLst/>
              <a:rect l="l" t="t" r="r" b="b"/>
              <a:pathLst>
                <a:path w="110490" h="60960" extrusionOk="0">
                  <a:moveTo>
                    <a:pt x="55245" y="60960"/>
                  </a:moveTo>
                  <a:cubicBezTo>
                    <a:pt x="26670" y="60960"/>
                    <a:pt x="2857" y="39052"/>
                    <a:pt x="0" y="10477"/>
                  </a:cubicBezTo>
                  <a:cubicBezTo>
                    <a:pt x="0" y="4763"/>
                    <a:pt x="3810" y="952"/>
                    <a:pt x="8573" y="0"/>
                  </a:cubicBezTo>
                  <a:cubicBezTo>
                    <a:pt x="8573" y="0"/>
                    <a:pt x="9525" y="0"/>
                    <a:pt x="9525" y="0"/>
                  </a:cubicBezTo>
                  <a:lnTo>
                    <a:pt x="100965" y="0"/>
                  </a:lnTo>
                  <a:cubicBezTo>
                    <a:pt x="106680" y="0"/>
                    <a:pt x="110490" y="3810"/>
                    <a:pt x="110490" y="9525"/>
                  </a:cubicBezTo>
                  <a:cubicBezTo>
                    <a:pt x="110490" y="9525"/>
                    <a:pt x="110490" y="10477"/>
                    <a:pt x="110490" y="10477"/>
                  </a:cubicBezTo>
                  <a:cubicBezTo>
                    <a:pt x="107632" y="39052"/>
                    <a:pt x="83820" y="60960"/>
                    <a:pt x="55245" y="60960"/>
                  </a:cubicBezTo>
                  <a:close/>
                  <a:moveTo>
                    <a:pt x="21907" y="19050"/>
                  </a:moveTo>
                  <a:cubicBezTo>
                    <a:pt x="29528" y="37148"/>
                    <a:pt x="50482" y="46673"/>
                    <a:pt x="68580" y="40005"/>
                  </a:cubicBezTo>
                  <a:cubicBezTo>
                    <a:pt x="78105" y="36195"/>
                    <a:pt x="85725" y="28575"/>
                    <a:pt x="89535" y="19050"/>
                  </a:cubicBezTo>
                  <a:lnTo>
                    <a:pt x="21907" y="1905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5" name="Google Shape;545;p60" descr="Lightbulb and gear"/>
          <p:cNvGrpSpPr/>
          <p:nvPr/>
        </p:nvGrpSpPr>
        <p:grpSpPr>
          <a:xfrm>
            <a:off x="4182462" y="5010706"/>
            <a:ext cx="367132" cy="399255"/>
            <a:chOff x="4943941" y="2286465"/>
            <a:chExt cx="762000" cy="828674"/>
          </a:xfrm>
        </p:grpSpPr>
        <p:sp>
          <p:nvSpPr>
            <p:cNvPr id="546" name="Google Shape;546;p60"/>
            <p:cNvSpPr/>
            <p:nvPr/>
          </p:nvSpPr>
          <p:spPr>
            <a:xfrm>
              <a:off x="5277316" y="2617934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47625" y="0"/>
                  </a:moveTo>
                  <a:cubicBezTo>
                    <a:pt x="20955" y="0"/>
                    <a:pt x="0" y="20955"/>
                    <a:pt x="0" y="47625"/>
                  </a:cubicBezTo>
                  <a:cubicBezTo>
                    <a:pt x="0" y="74295"/>
                    <a:pt x="20955" y="95250"/>
                    <a:pt x="47625" y="95250"/>
                  </a:cubicBezTo>
                  <a:cubicBezTo>
                    <a:pt x="74295" y="95250"/>
                    <a:pt x="95250" y="74295"/>
                    <a:pt x="95250" y="47625"/>
                  </a:cubicBezTo>
                  <a:cubicBezTo>
                    <a:pt x="95250" y="47625"/>
                    <a:pt x="95250" y="47625"/>
                    <a:pt x="95250" y="47625"/>
                  </a:cubicBezTo>
                  <a:cubicBezTo>
                    <a:pt x="95250" y="20955"/>
                    <a:pt x="74295" y="0"/>
                    <a:pt x="47625" y="0"/>
                  </a:cubicBezTo>
                  <a:close/>
                  <a:moveTo>
                    <a:pt x="47625" y="76200"/>
                  </a:moveTo>
                  <a:cubicBezTo>
                    <a:pt x="31433" y="76200"/>
                    <a:pt x="19050" y="63818"/>
                    <a:pt x="19050" y="47625"/>
                  </a:cubicBezTo>
                  <a:cubicBezTo>
                    <a:pt x="19050" y="31432"/>
                    <a:pt x="31433" y="19050"/>
                    <a:pt x="47625" y="19050"/>
                  </a:cubicBezTo>
                  <a:cubicBezTo>
                    <a:pt x="63818" y="19050"/>
                    <a:pt x="76200" y="31432"/>
                    <a:pt x="76200" y="47625"/>
                  </a:cubicBezTo>
                  <a:cubicBezTo>
                    <a:pt x="76200" y="63818"/>
                    <a:pt x="63818" y="76200"/>
                    <a:pt x="47625" y="76200"/>
                  </a:cubicBezTo>
                  <a:cubicBezTo>
                    <a:pt x="47625" y="76200"/>
                    <a:pt x="47625" y="76200"/>
                    <a:pt x="47625" y="76200"/>
                  </a:cubicBezTo>
                  <a:lnTo>
                    <a:pt x="47625" y="7620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p60"/>
            <p:cNvSpPr/>
            <p:nvPr/>
          </p:nvSpPr>
          <p:spPr>
            <a:xfrm>
              <a:off x="5205878" y="2547449"/>
              <a:ext cx="237172" cy="237172"/>
            </a:xfrm>
            <a:custGeom>
              <a:avLst/>
              <a:gdLst/>
              <a:ahLst/>
              <a:cxnLst/>
              <a:rect l="l" t="t" r="r" b="b"/>
              <a:pathLst>
                <a:path w="237172" h="237172" extrusionOk="0">
                  <a:moveTo>
                    <a:pt x="207645" y="73342"/>
                  </a:moveTo>
                  <a:lnTo>
                    <a:pt x="216218" y="47625"/>
                  </a:lnTo>
                  <a:lnTo>
                    <a:pt x="189548" y="20955"/>
                  </a:lnTo>
                  <a:lnTo>
                    <a:pt x="163830" y="29528"/>
                  </a:lnTo>
                  <a:cubicBezTo>
                    <a:pt x="159068" y="27622"/>
                    <a:pt x="154305" y="25717"/>
                    <a:pt x="149543" y="23813"/>
                  </a:cubicBezTo>
                  <a:lnTo>
                    <a:pt x="137160" y="0"/>
                  </a:lnTo>
                  <a:lnTo>
                    <a:pt x="100013" y="0"/>
                  </a:lnTo>
                  <a:lnTo>
                    <a:pt x="87630" y="23813"/>
                  </a:lnTo>
                  <a:cubicBezTo>
                    <a:pt x="82868" y="25717"/>
                    <a:pt x="78105" y="27622"/>
                    <a:pt x="73343" y="29528"/>
                  </a:cubicBezTo>
                  <a:lnTo>
                    <a:pt x="47625" y="20955"/>
                  </a:lnTo>
                  <a:lnTo>
                    <a:pt x="20955" y="47625"/>
                  </a:lnTo>
                  <a:lnTo>
                    <a:pt x="29528" y="73342"/>
                  </a:lnTo>
                  <a:cubicBezTo>
                    <a:pt x="26670" y="78105"/>
                    <a:pt x="24765" y="82867"/>
                    <a:pt x="23813" y="87630"/>
                  </a:cubicBezTo>
                  <a:lnTo>
                    <a:pt x="0" y="100013"/>
                  </a:lnTo>
                  <a:lnTo>
                    <a:pt x="0" y="137160"/>
                  </a:lnTo>
                  <a:lnTo>
                    <a:pt x="23813" y="149542"/>
                  </a:lnTo>
                  <a:cubicBezTo>
                    <a:pt x="25718" y="154305"/>
                    <a:pt x="27623" y="159067"/>
                    <a:pt x="29528" y="163830"/>
                  </a:cubicBezTo>
                  <a:lnTo>
                    <a:pt x="20955" y="189548"/>
                  </a:lnTo>
                  <a:lnTo>
                    <a:pt x="48578" y="216217"/>
                  </a:lnTo>
                  <a:lnTo>
                    <a:pt x="74295" y="207645"/>
                  </a:lnTo>
                  <a:cubicBezTo>
                    <a:pt x="79058" y="209550"/>
                    <a:pt x="83820" y="211455"/>
                    <a:pt x="88583" y="213360"/>
                  </a:cubicBezTo>
                  <a:lnTo>
                    <a:pt x="100965" y="237173"/>
                  </a:lnTo>
                  <a:lnTo>
                    <a:pt x="138113" y="237173"/>
                  </a:lnTo>
                  <a:lnTo>
                    <a:pt x="150495" y="213360"/>
                  </a:lnTo>
                  <a:cubicBezTo>
                    <a:pt x="155258" y="211455"/>
                    <a:pt x="160020" y="209550"/>
                    <a:pt x="163830" y="207645"/>
                  </a:cubicBezTo>
                  <a:lnTo>
                    <a:pt x="189548" y="216217"/>
                  </a:lnTo>
                  <a:lnTo>
                    <a:pt x="216218" y="189548"/>
                  </a:lnTo>
                  <a:lnTo>
                    <a:pt x="207645" y="163830"/>
                  </a:lnTo>
                  <a:cubicBezTo>
                    <a:pt x="209550" y="159067"/>
                    <a:pt x="212408" y="154305"/>
                    <a:pt x="213360" y="149542"/>
                  </a:cubicBezTo>
                  <a:lnTo>
                    <a:pt x="237173" y="137160"/>
                  </a:lnTo>
                  <a:lnTo>
                    <a:pt x="237173" y="100013"/>
                  </a:lnTo>
                  <a:lnTo>
                    <a:pt x="213360" y="87630"/>
                  </a:lnTo>
                  <a:cubicBezTo>
                    <a:pt x="212408" y="82867"/>
                    <a:pt x="210503" y="78105"/>
                    <a:pt x="207645" y="73342"/>
                  </a:cubicBezTo>
                  <a:close/>
                  <a:moveTo>
                    <a:pt x="218123" y="124778"/>
                  </a:moveTo>
                  <a:lnTo>
                    <a:pt x="197168" y="135255"/>
                  </a:lnTo>
                  <a:lnTo>
                    <a:pt x="196215" y="139065"/>
                  </a:lnTo>
                  <a:cubicBezTo>
                    <a:pt x="194310" y="145733"/>
                    <a:pt x="191453" y="151448"/>
                    <a:pt x="188595" y="157163"/>
                  </a:cubicBezTo>
                  <a:lnTo>
                    <a:pt x="186690" y="160973"/>
                  </a:lnTo>
                  <a:lnTo>
                    <a:pt x="194310" y="183833"/>
                  </a:lnTo>
                  <a:lnTo>
                    <a:pt x="184785" y="193358"/>
                  </a:lnTo>
                  <a:lnTo>
                    <a:pt x="162878" y="185738"/>
                  </a:lnTo>
                  <a:lnTo>
                    <a:pt x="159068" y="187642"/>
                  </a:lnTo>
                  <a:cubicBezTo>
                    <a:pt x="153353" y="190500"/>
                    <a:pt x="147638" y="193358"/>
                    <a:pt x="141923" y="194310"/>
                  </a:cubicBezTo>
                  <a:lnTo>
                    <a:pt x="137160" y="196215"/>
                  </a:lnTo>
                  <a:lnTo>
                    <a:pt x="126683" y="217170"/>
                  </a:lnTo>
                  <a:lnTo>
                    <a:pt x="112395" y="217170"/>
                  </a:lnTo>
                  <a:lnTo>
                    <a:pt x="101918" y="196215"/>
                  </a:lnTo>
                  <a:lnTo>
                    <a:pt x="98108" y="195263"/>
                  </a:lnTo>
                  <a:cubicBezTo>
                    <a:pt x="92393" y="193358"/>
                    <a:pt x="85725" y="191453"/>
                    <a:pt x="80963" y="187642"/>
                  </a:cubicBezTo>
                  <a:lnTo>
                    <a:pt x="77153" y="185738"/>
                  </a:lnTo>
                  <a:lnTo>
                    <a:pt x="54293" y="193358"/>
                  </a:lnTo>
                  <a:lnTo>
                    <a:pt x="43815" y="182880"/>
                  </a:lnTo>
                  <a:lnTo>
                    <a:pt x="51435" y="160973"/>
                  </a:lnTo>
                  <a:lnTo>
                    <a:pt x="49530" y="157163"/>
                  </a:lnTo>
                  <a:cubicBezTo>
                    <a:pt x="46673" y="151448"/>
                    <a:pt x="43815" y="145733"/>
                    <a:pt x="41910" y="140017"/>
                  </a:cubicBezTo>
                  <a:lnTo>
                    <a:pt x="40958" y="136208"/>
                  </a:lnTo>
                  <a:lnTo>
                    <a:pt x="20003" y="125730"/>
                  </a:lnTo>
                  <a:lnTo>
                    <a:pt x="20003" y="112395"/>
                  </a:lnTo>
                  <a:lnTo>
                    <a:pt x="40958" y="101917"/>
                  </a:lnTo>
                  <a:lnTo>
                    <a:pt x="41910" y="98108"/>
                  </a:lnTo>
                  <a:cubicBezTo>
                    <a:pt x="43815" y="92392"/>
                    <a:pt x="45720" y="85725"/>
                    <a:pt x="49530" y="80963"/>
                  </a:cubicBezTo>
                  <a:lnTo>
                    <a:pt x="51435" y="77153"/>
                  </a:lnTo>
                  <a:lnTo>
                    <a:pt x="43815" y="53340"/>
                  </a:lnTo>
                  <a:lnTo>
                    <a:pt x="53340" y="42863"/>
                  </a:lnTo>
                  <a:lnTo>
                    <a:pt x="76200" y="50483"/>
                  </a:lnTo>
                  <a:lnTo>
                    <a:pt x="80010" y="48578"/>
                  </a:lnTo>
                  <a:cubicBezTo>
                    <a:pt x="85725" y="45720"/>
                    <a:pt x="91440" y="42863"/>
                    <a:pt x="98108" y="40958"/>
                  </a:cubicBezTo>
                  <a:lnTo>
                    <a:pt x="101918" y="40005"/>
                  </a:lnTo>
                  <a:lnTo>
                    <a:pt x="112395" y="19050"/>
                  </a:lnTo>
                  <a:lnTo>
                    <a:pt x="125730" y="19050"/>
                  </a:lnTo>
                  <a:lnTo>
                    <a:pt x="136208" y="40005"/>
                  </a:lnTo>
                  <a:lnTo>
                    <a:pt x="140018" y="40958"/>
                  </a:lnTo>
                  <a:cubicBezTo>
                    <a:pt x="145733" y="42863"/>
                    <a:pt x="152400" y="44767"/>
                    <a:pt x="157163" y="48578"/>
                  </a:cubicBezTo>
                  <a:lnTo>
                    <a:pt x="160973" y="50483"/>
                  </a:lnTo>
                  <a:lnTo>
                    <a:pt x="183833" y="42863"/>
                  </a:lnTo>
                  <a:lnTo>
                    <a:pt x="193358" y="52388"/>
                  </a:lnTo>
                  <a:lnTo>
                    <a:pt x="185738" y="75248"/>
                  </a:lnTo>
                  <a:lnTo>
                    <a:pt x="187643" y="79058"/>
                  </a:lnTo>
                  <a:cubicBezTo>
                    <a:pt x="190500" y="84773"/>
                    <a:pt x="193358" y="90488"/>
                    <a:pt x="195263" y="96203"/>
                  </a:cubicBezTo>
                  <a:lnTo>
                    <a:pt x="196215" y="100013"/>
                  </a:lnTo>
                  <a:lnTo>
                    <a:pt x="217170" y="110490"/>
                  </a:lnTo>
                  <a:lnTo>
                    <a:pt x="218123" y="124778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8" name="Google Shape;548;p60"/>
            <p:cNvSpPr/>
            <p:nvPr/>
          </p:nvSpPr>
          <p:spPr>
            <a:xfrm>
              <a:off x="5086816" y="2425530"/>
              <a:ext cx="476249" cy="498157"/>
            </a:xfrm>
            <a:custGeom>
              <a:avLst/>
              <a:gdLst/>
              <a:ahLst/>
              <a:cxnLst/>
              <a:rect l="l" t="t" r="r" b="b"/>
              <a:pathLst>
                <a:path w="476249" h="498157" extrusionOk="0">
                  <a:moveTo>
                    <a:pt x="476250" y="246698"/>
                  </a:moveTo>
                  <a:lnTo>
                    <a:pt x="476250" y="238125"/>
                  </a:lnTo>
                  <a:cubicBezTo>
                    <a:pt x="476250" y="106680"/>
                    <a:pt x="369570" y="0"/>
                    <a:pt x="238125" y="0"/>
                  </a:cubicBezTo>
                  <a:cubicBezTo>
                    <a:pt x="106680" y="0"/>
                    <a:pt x="0" y="106680"/>
                    <a:pt x="0" y="238125"/>
                  </a:cubicBezTo>
                  <a:lnTo>
                    <a:pt x="0" y="246698"/>
                  </a:lnTo>
                  <a:cubicBezTo>
                    <a:pt x="953" y="275273"/>
                    <a:pt x="6667" y="302895"/>
                    <a:pt x="16192" y="329565"/>
                  </a:cubicBezTo>
                  <a:cubicBezTo>
                    <a:pt x="25717" y="354330"/>
                    <a:pt x="40005" y="377190"/>
                    <a:pt x="57150" y="397193"/>
                  </a:cubicBezTo>
                  <a:cubicBezTo>
                    <a:pt x="79057" y="421005"/>
                    <a:pt x="102870" y="466725"/>
                    <a:pt x="113348" y="487680"/>
                  </a:cubicBezTo>
                  <a:cubicBezTo>
                    <a:pt x="116205" y="493395"/>
                    <a:pt x="122873" y="498158"/>
                    <a:pt x="129540" y="498158"/>
                  </a:cubicBezTo>
                  <a:lnTo>
                    <a:pt x="345758" y="498158"/>
                  </a:lnTo>
                  <a:cubicBezTo>
                    <a:pt x="352425" y="498158"/>
                    <a:pt x="359093" y="494348"/>
                    <a:pt x="361950" y="487680"/>
                  </a:cubicBezTo>
                  <a:cubicBezTo>
                    <a:pt x="372428" y="466725"/>
                    <a:pt x="396240" y="421005"/>
                    <a:pt x="417195" y="397193"/>
                  </a:cubicBezTo>
                  <a:cubicBezTo>
                    <a:pt x="435293" y="377190"/>
                    <a:pt x="448627" y="354330"/>
                    <a:pt x="458152" y="329565"/>
                  </a:cubicBezTo>
                  <a:cubicBezTo>
                    <a:pt x="469583" y="302895"/>
                    <a:pt x="475298" y="274320"/>
                    <a:pt x="476250" y="246698"/>
                  </a:cubicBezTo>
                  <a:close/>
                  <a:moveTo>
                    <a:pt x="457200" y="246698"/>
                  </a:moveTo>
                  <a:cubicBezTo>
                    <a:pt x="456248" y="272415"/>
                    <a:pt x="451485" y="298133"/>
                    <a:pt x="441960" y="322898"/>
                  </a:cubicBezTo>
                  <a:cubicBezTo>
                    <a:pt x="433387" y="345758"/>
                    <a:pt x="420052" y="366712"/>
                    <a:pt x="403860" y="384810"/>
                  </a:cubicBezTo>
                  <a:cubicBezTo>
                    <a:pt x="381000" y="409575"/>
                    <a:pt x="357187" y="454343"/>
                    <a:pt x="345758" y="479108"/>
                  </a:cubicBezTo>
                  <a:lnTo>
                    <a:pt x="130492" y="479108"/>
                  </a:lnTo>
                  <a:cubicBezTo>
                    <a:pt x="118110" y="454343"/>
                    <a:pt x="94298" y="409575"/>
                    <a:pt x="72390" y="384810"/>
                  </a:cubicBezTo>
                  <a:cubicBezTo>
                    <a:pt x="56197" y="366712"/>
                    <a:pt x="43815" y="345758"/>
                    <a:pt x="34290" y="322898"/>
                  </a:cubicBezTo>
                  <a:cubicBezTo>
                    <a:pt x="24765" y="299085"/>
                    <a:pt x="20003" y="273368"/>
                    <a:pt x="19050" y="246698"/>
                  </a:cubicBezTo>
                  <a:lnTo>
                    <a:pt x="19050" y="239078"/>
                  </a:lnTo>
                  <a:cubicBezTo>
                    <a:pt x="19050" y="118110"/>
                    <a:pt x="117158" y="20003"/>
                    <a:pt x="238125" y="20003"/>
                  </a:cubicBezTo>
                  <a:cubicBezTo>
                    <a:pt x="359093" y="20003"/>
                    <a:pt x="457200" y="118110"/>
                    <a:pt x="457200" y="239078"/>
                  </a:cubicBezTo>
                  <a:lnTo>
                    <a:pt x="457200" y="239078"/>
                  </a:lnTo>
                  <a:lnTo>
                    <a:pt x="457200" y="246698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9" name="Google Shape;549;p60"/>
            <p:cNvSpPr/>
            <p:nvPr/>
          </p:nvSpPr>
          <p:spPr>
            <a:xfrm>
              <a:off x="5211594" y="2980837"/>
              <a:ext cx="228600" cy="19050"/>
            </a:xfrm>
            <a:custGeom>
              <a:avLst/>
              <a:gdLst/>
              <a:ahLst/>
              <a:cxnLst/>
              <a:rect l="l" t="t" r="r" b="b"/>
              <a:pathLst>
                <a:path w="228600" h="19050" extrusionOk="0">
                  <a:moveTo>
                    <a:pt x="2190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lnTo>
                    <a:pt x="219075" y="19050"/>
                  </a:lnTo>
                  <a:cubicBezTo>
                    <a:pt x="224790" y="19050"/>
                    <a:pt x="228600" y="15240"/>
                    <a:pt x="228600" y="9525"/>
                  </a:cubicBezTo>
                  <a:cubicBezTo>
                    <a:pt x="228600" y="3810"/>
                    <a:pt x="224790" y="0"/>
                    <a:pt x="219075" y="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5318274" y="2286465"/>
              <a:ext cx="19050" cy="104775"/>
            </a:xfrm>
            <a:custGeom>
              <a:avLst/>
              <a:gdLst/>
              <a:ahLst/>
              <a:cxnLst/>
              <a:rect l="l" t="t" r="r" b="b"/>
              <a:pathLst>
                <a:path w="19050" h="104775" extrusionOk="0">
                  <a:moveTo>
                    <a:pt x="9525" y="104775"/>
                  </a:moveTo>
                  <a:cubicBezTo>
                    <a:pt x="15240" y="104775"/>
                    <a:pt x="19050" y="100965"/>
                    <a:pt x="19050" y="95250"/>
                  </a:cubicBezTo>
                  <a:lnTo>
                    <a:pt x="19050" y="9525"/>
                  </a:lnTo>
                  <a:cubicBezTo>
                    <a:pt x="19050" y="3810"/>
                    <a:pt x="15240" y="0"/>
                    <a:pt x="9525" y="0"/>
                  </a:cubicBezTo>
                  <a:cubicBezTo>
                    <a:pt x="3810" y="0"/>
                    <a:pt x="0" y="3810"/>
                    <a:pt x="0" y="9525"/>
                  </a:cubicBezTo>
                  <a:lnTo>
                    <a:pt x="0" y="95250"/>
                  </a:lnTo>
                  <a:cubicBezTo>
                    <a:pt x="0" y="100965"/>
                    <a:pt x="3810" y="104775"/>
                    <a:pt x="9525" y="104775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1" name="Google Shape;551;p60"/>
            <p:cNvSpPr/>
            <p:nvPr/>
          </p:nvSpPr>
          <p:spPr>
            <a:xfrm>
              <a:off x="4943941" y="2657940"/>
              <a:ext cx="104775" cy="19050"/>
            </a:xfrm>
            <a:custGeom>
              <a:avLst/>
              <a:gdLst/>
              <a:ahLst/>
              <a:cxnLst/>
              <a:rect l="l" t="t" r="r" b="b"/>
              <a:pathLst>
                <a:path w="104775" h="19050" extrusionOk="0">
                  <a:moveTo>
                    <a:pt x="95250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lnTo>
                    <a:pt x="95250" y="19050"/>
                  </a:lnTo>
                  <a:cubicBezTo>
                    <a:pt x="100965" y="19050"/>
                    <a:pt x="104775" y="15240"/>
                    <a:pt x="104775" y="9525"/>
                  </a:cubicBezTo>
                  <a:cubicBezTo>
                    <a:pt x="104775" y="3810"/>
                    <a:pt x="100013" y="0"/>
                    <a:pt x="95250" y="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p60"/>
            <p:cNvSpPr/>
            <p:nvPr/>
          </p:nvSpPr>
          <p:spPr>
            <a:xfrm>
              <a:off x="5601166" y="2657940"/>
              <a:ext cx="104775" cy="19050"/>
            </a:xfrm>
            <a:custGeom>
              <a:avLst/>
              <a:gdLst/>
              <a:ahLst/>
              <a:cxnLst/>
              <a:rect l="l" t="t" r="r" b="b"/>
              <a:pathLst>
                <a:path w="104775" h="19050" extrusionOk="0">
                  <a:moveTo>
                    <a:pt x="95250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15240"/>
                    <a:pt x="3810" y="19050"/>
                    <a:pt x="9525" y="19050"/>
                  </a:cubicBezTo>
                  <a:lnTo>
                    <a:pt x="95250" y="19050"/>
                  </a:lnTo>
                  <a:cubicBezTo>
                    <a:pt x="100965" y="19050"/>
                    <a:pt x="104775" y="15240"/>
                    <a:pt x="104775" y="9525"/>
                  </a:cubicBezTo>
                  <a:cubicBezTo>
                    <a:pt x="104775" y="3810"/>
                    <a:pt x="100013" y="0"/>
                    <a:pt x="95250" y="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5052394" y="2394918"/>
              <a:ext cx="80141" cy="80141"/>
            </a:xfrm>
            <a:custGeom>
              <a:avLst/>
              <a:gdLst/>
              <a:ahLst/>
              <a:cxnLst/>
              <a:rect l="l" t="t" r="r" b="b"/>
              <a:pathLst>
                <a:path w="80141" h="80141" extrusionOk="0">
                  <a:moveTo>
                    <a:pt x="63949" y="77284"/>
                  </a:moveTo>
                  <a:cubicBezTo>
                    <a:pt x="67759" y="81094"/>
                    <a:pt x="73474" y="81094"/>
                    <a:pt x="77284" y="77284"/>
                  </a:cubicBezTo>
                  <a:cubicBezTo>
                    <a:pt x="81094" y="73474"/>
                    <a:pt x="81094" y="67759"/>
                    <a:pt x="77284" y="63949"/>
                  </a:cubicBezTo>
                  <a:lnTo>
                    <a:pt x="16324" y="2989"/>
                  </a:lnTo>
                  <a:cubicBezTo>
                    <a:pt x="12514" y="-821"/>
                    <a:pt x="6799" y="-821"/>
                    <a:pt x="2989" y="2037"/>
                  </a:cubicBezTo>
                  <a:cubicBezTo>
                    <a:pt x="-821" y="5847"/>
                    <a:pt x="-821" y="11562"/>
                    <a:pt x="2037" y="15372"/>
                  </a:cubicBezTo>
                  <a:cubicBezTo>
                    <a:pt x="2037" y="15372"/>
                    <a:pt x="2037" y="15372"/>
                    <a:pt x="2989" y="16324"/>
                  </a:cubicBezTo>
                  <a:lnTo>
                    <a:pt x="63949" y="77284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4" name="Google Shape;554;p60"/>
            <p:cNvSpPr/>
            <p:nvPr/>
          </p:nvSpPr>
          <p:spPr>
            <a:xfrm>
              <a:off x="5517346" y="2859869"/>
              <a:ext cx="80010" cy="80009"/>
            </a:xfrm>
            <a:custGeom>
              <a:avLst/>
              <a:gdLst/>
              <a:ahLst/>
              <a:cxnLst/>
              <a:rect l="l" t="t" r="r" b="b"/>
              <a:pathLst>
                <a:path w="80010" h="80009" extrusionOk="0">
                  <a:moveTo>
                    <a:pt x="16193" y="2858"/>
                  </a:moveTo>
                  <a:cubicBezTo>
                    <a:pt x="12383" y="-953"/>
                    <a:pt x="6668" y="-953"/>
                    <a:pt x="2858" y="2858"/>
                  </a:cubicBezTo>
                  <a:cubicBezTo>
                    <a:pt x="-953" y="6668"/>
                    <a:pt x="-953" y="12383"/>
                    <a:pt x="2858" y="16193"/>
                  </a:cubicBezTo>
                  <a:cubicBezTo>
                    <a:pt x="2858" y="16193"/>
                    <a:pt x="2858" y="16193"/>
                    <a:pt x="2858" y="16193"/>
                  </a:cubicBezTo>
                  <a:lnTo>
                    <a:pt x="63818" y="77153"/>
                  </a:lnTo>
                  <a:cubicBezTo>
                    <a:pt x="67628" y="80962"/>
                    <a:pt x="73343" y="80962"/>
                    <a:pt x="77153" y="77153"/>
                  </a:cubicBezTo>
                  <a:cubicBezTo>
                    <a:pt x="80963" y="73343"/>
                    <a:pt x="80963" y="67628"/>
                    <a:pt x="77153" y="63818"/>
                  </a:cubicBezTo>
                  <a:lnTo>
                    <a:pt x="16193" y="2858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5" name="Google Shape;555;p60"/>
            <p:cNvSpPr/>
            <p:nvPr/>
          </p:nvSpPr>
          <p:spPr>
            <a:xfrm>
              <a:off x="5517214" y="2394097"/>
              <a:ext cx="80141" cy="80141"/>
            </a:xfrm>
            <a:custGeom>
              <a:avLst/>
              <a:gdLst/>
              <a:ahLst/>
              <a:cxnLst/>
              <a:rect l="l" t="t" r="r" b="b"/>
              <a:pathLst>
                <a:path w="80141" h="80141" extrusionOk="0">
                  <a:moveTo>
                    <a:pt x="62044" y="4763"/>
                  </a:moveTo>
                  <a:lnTo>
                    <a:pt x="2989" y="63818"/>
                  </a:lnTo>
                  <a:cubicBezTo>
                    <a:pt x="-821" y="67628"/>
                    <a:pt x="-821" y="73343"/>
                    <a:pt x="2037" y="77153"/>
                  </a:cubicBezTo>
                  <a:cubicBezTo>
                    <a:pt x="5847" y="80962"/>
                    <a:pt x="11562" y="80962"/>
                    <a:pt x="15372" y="78105"/>
                  </a:cubicBezTo>
                  <a:cubicBezTo>
                    <a:pt x="15372" y="78105"/>
                    <a:pt x="15372" y="78105"/>
                    <a:pt x="16324" y="77153"/>
                  </a:cubicBezTo>
                  <a:lnTo>
                    <a:pt x="77284" y="16193"/>
                  </a:lnTo>
                  <a:cubicBezTo>
                    <a:pt x="81094" y="12383"/>
                    <a:pt x="81094" y="6668"/>
                    <a:pt x="77284" y="2858"/>
                  </a:cubicBezTo>
                  <a:cubicBezTo>
                    <a:pt x="73474" y="-953"/>
                    <a:pt x="67759" y="-953"/>
                    <a:pt x="63949" y="2858"/>
                  </a:cubicBezTo>
                  <a:lnTo>
                    <a:pt x="62044" y="4763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6" name="Google Shape;556;p60"/>
            <p:cNvSpPr/>
            <p:nvPr/>
          </p:nvSpPr>
          <p:spPr>
            <a:xfrm>
              <a:off x="5052526" y="2859869"/>
              <a:ext cx="80010" cy="80009"/>
            </a:xfrm>
            <a:custGeom>
              <a:avLst/>
              <a:gdLst/>
              <a:ahLst/>
              <a:cxnLst/>
              <a:rect l="l" t="t" r="r" b="b"/>
              <a:pathLst>
                <a:path w="80010" h="80009" extrusionOk="0">
                  <a:moveTo>
                    <a:pt x="63818" y="2858"/>
                  </a:moveTo>
                  <a:lnTo>
                    <a:pt x="2857" y="63818"/>
                  </a:lnTo>
                  <a:cubicBezTo>
                    <a:pt x="-952" y="67628"/>
                    <a:pt x="-952" y="73343"/>
                    <a:pt x="2857" y="77153"/>
                  </a:cubicBezTo>
                  <a:cubicBezTo>
                    <a:pt x="6668" y="80962"/>
                    <a:pt x="12382" y="80962"/>
                    <a:pt x="16193" y="77153"/>
                  </a:cubicBezTo>
                  <a:cubicBezTo>
                    <a:pt x="16193" y="77153"/>
                    <a:pt x="16193" y="77153"/>
                    <a:pt x="16193" y="77153"/>
                  </a:cubicBezTo>
                  <a:lnTo>
                    <a:pt x="77153" y="16193"/>
                  </a:lnTo>
                  <a:cubicBezTo>
                    <a:pt x="80963" y="12383"/>
                    <a:pt x="80963" y="6668"/>
                    <a:pt x="77153" y="2858"/>
                  </a:cubicBezTo>
                  <a:cubicBezTo>
                    <a:pt x="73343" y="-953"/>
                    <a:pt x="67628" y="-953"/>
                    <a:pt x="63818" y="2858"/>
                  </a:cubicBezTo>
                  <a:lnTo>
                    <a:pt x="63818" y="2858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7" name="Google Shape;557;p60"/>
            <p:cNvSpPr/>
            <p:nvPr/>
          </p:nvSpPr>
          <p:spPr>
            <a:xfrm>
              <a:off x="5269696" y="3054179"/>
              <a:ext cx="110490" cy="60960"/>
            </a:xfrm>
            <a:custGeom>
              <a:avLst/>
              <a:gdLst/>
              <a:ahLst/>
              <a:cxnLst/>
              <a:rect l="l" t="t" r="r" b="b"/>
              <a:pathLst>
                <a:path w="110490" h="60960" extrusionOk="0">
                  <a:moveTo>
                    <a:pt x="55245" y="60960"/>
                  </a:moveTo>
                  <a:cubicBezTo>
                    <a:pt x="26670" y="60960"/>
                    <a:pt x="2857" y="39052"/>
                    <a:pt x="0" y="10477"/>
                  </a:cubicBezTo>
                  <a:cubicBezTo>
                    <a:pt x="0" y="4763"/>
                    <a:pt x="3810" y="952"/>
                    <a:pt x="8573" y="0"/>
                  </a:cubicBezTo>
                  <a:cubicBezTo>
                    <a:pt x="8573" y="0"/>
                    <a:pt x="9525" y="0"/>
                    <a:pt x="9525" y="0"/>
                  </a:cubicBezTo>
                  <a:lnTo>
                    <a:pt x="100965" y="0"/>
                  </a:lnTo>
                  <a:cubicBezTo>
                    <a:pt x="106680" y="0"/>
                    <a:pt x="110490" y="3810"/>
                    <a:pt x="110490" y="9525"/>
                  </a:cubicBezTo>
                  <a:cubicBezTo>
                    <a:pt x="110490" y="9525"/>
                    <a:pt x="110490" y="10477"/>
                    <a:pt x="110490" y="10477"/>
                  </a:cubicBezTo>
                  <a:cubicBezTo>
                    <a:pt x="107632" y="39052"/>
                    <a:pt x="83820" y="60960"/>
                    <a:pt x="55245" y="60960"/>
                  </a:cubicBezTo>
                  <a:close/>
                  <a:moveTo>
                    <a:pt x="21907" y="19050"/>
                  </a:moveTo>
                  <a:cubicBezTo>
                    <a:pt x="29528" y="37148"/>
                    <a:pt x="50482" y="46673"/>
                    <a:pt x="68580" y="40005"/>
                  </a:cubicBezTo>
                  <a:cubicBezTo>
                    <a:pt x="78105" y="36195"/>
                    <a:pt x="85725" y="28575"/>
                    <a:pt x="89535" y="19050"/>
                  </a:cubicBezTo>
                  <a:lnTo>
                    <a:pt x="21907" y="1905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8" name="Google Shape;558;p60"/>
          <p:cNvSpPr/>
          <p:nvPr/>
        </p:nvSpPr>
        <p:spPr>
          <a:xfrm>
            <a:off x="7593897" y="2335098"/>
            <a:ext cx="392400" cy="39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383" y="78488"/>
                </a:moveTo>
                <a:cubicBezTo>
                  <a:pt x="94672" y="74611"/>
                  <a:pt x="87650" y="69572"/>
                  <a:pt x="81577" y="63555"/>
                </a:cubicBezTo>
                <a:cubicBezTo>
                  <a:pt x="84522" y="58988"/>
                  <a:pt x="87022" y="54105"/>
                  <a:pt x="89077" y="49000"/>
                </a:cubicBezTo>
                <a:cubicBezTo>
                  <a:pt x="89383" y="49033"/>
                  <a:pt x="89683" y="49088"/>
                  <a:pt x="90000" y="49088"/>
                </a:cubicBezTo>
                <a:cubicBezTo>
                  <a:pt x="94516" y="49088"/>
                  <a:pt x="98183" y="45427"/>
                  <a:pt x="98183" y="40911"/>
                </a:cubicBezTo>
                <a:cubicBezTo>
                  <a:pt x="98183" y="37705"/>
                  <a:pt x="96327" y="34966"/>
                  <a:pt x="93644" y="33622"/>
                </a:cubicBezTo>
                <a:cubicBezTo>
                  <a:pt x="94627" y="28722"/>
                  <a:pt x="95244" y="23688"/>
                  <a:pt x="95372" y="18533"/>
                </a:cubicBezTo>
                <a:cubicBezTo>
                  <a:pt x="107094" y="28533"/>
                  <a:pt x="114544" y="43383"/>
                  <a:pt x="114544" y="60000"/>
                </a:cubicBezTo>
                <a:cubicBezTo>
                  <a:pt x="114544" y="65355"/>
                  <a:pt x="113716" y="70494"/>
                  <a:pt x="112272" y="75377"/>
                </a:cubicBezTo>
                <a:cubicBezTo>
                  <a:pt x="109044" y="76572"/>
                  <a:pt x="105744" y="77616"/>
                  <a:pt x="102383" y="78488"/>
                </a:cubicBezTo>
                <a:moveTo>
                  <a:pt x="60000" y="114544"/>
                </a:moveTo>
                <a:cubicBezTo>
                  <a:pt x="46700" y="114544"/>
                  <a:pt x="34516" y="109772"/>
                  <a:pt x="25050" y="101861"/>
                </a:cubicBezTo>
                <a:cubicBezTo>
                  <a:pt x="36400" y="99633"/>
                  <a:pt x="46944" y="95194"/>
                  <a:pt x="56266" y="89061"/>
                </a:cubicBezTo>
                <a:cubicBezTo>
                  <a:pt x="57388" y="89638"/>
                  <a:pt x="58644" y="90000"/>
                  <a:pt x="60000" y="90000"/>
                </a:cubicBezTo>
                <a:cubicBezTo>
                  <a:pt x="62627" y="90000"/>
                  <a:pt x="64938" y="88738"/>
                  <a:pt x="66438" y="86816"/>
                </a:cubicBezTo>
                <a:cubicBezTo>
                  <a:pt x="69705" y="87111"/>
                  <a:pt x="73011" y="87272"/>
                  <a:pt x="76361" y="87272"/>
                </a:cubicBezTo>
                <a:cubicBezTo>
                  <a:pt x="85127" y="87272"/>
                  <a:pt x="93622" y="86155"/>
                  <a:pt x="101788" y="84200"/>
                </a:cubicBezTo>
                <a:cubicBezTo>
                  <a:pt x="103666" y="85094"/>
                  <a:pt x="105544" y="86000"/>
                  <a:pt x="107500" y="86766"/>
                </a:cubicBezTo>
                <a:cubicBezTo>
                  <a:pt x="98138" y="103338"/>
                  <a:pt x="80388" y="114544"/>
                  <a:pt x="60000" y="114544"/>
                </a:cubicBezTo>
                <a:moveTo>
                  <a:pt x="19661" y="96622"/>
                </a:moveTo>
                <a:cubicBezTo>
                  <a:pt x="19311" y="93555"/>
                  <a:pt x="19088" y="90438"/>
                  <a:pt x="19088" y="87272"/>
                </a:cubicBezTo>
                <a:cubicBezTo>
                  <a:pt x="19088" y="82016"/>
                  <a:pt x="19644" y="76900"/>
                  <a:pt x="20594" y="71922"/>
                </a:cubicBezTo>
                <a:cubicBezTo>
                  <a:pt x="30305" y="77711"/>
                  <a:pt x="40983" y="82038"/>
                  <a:pt x="52338" y="84588"/>
                </a:cubicBezTo>
                <a:cubicBezTo>
                  <a:pt x="52394" y="84738"/>
                  <a:pt x="52422" y="84900"/>
                  <a:pt x="52483" y="85044"/>
                </a:cubicBezTo>
                <a:cubicBezTo>
                  <a:pt x="42911" y="91227"/>
                  <a:pt x="32005" y="95516"/>
                  <a:pt x="20238" y="97255"/>
                </a:cubicBezTo>
                <a:cubicBezTo>
                  <a:pt x="20044" y="97050"/>
                  <a:pt x="19850" y="96833"/>
                  <a:pt x="19661" y="96622"/>
                </a:cubicBezTo>
                <a:moveTo>
                  <a:pt x="17083" y="63161"/>
                </a:moveTo>
                <a:cubicBezTo>
                  <a:pt x="13116" y="60383"/>
                  <a:pt x="9350" y="57338"/>
                  <a:pt x="5811" y="54050"/>
                </a:cubicBezTo>
                <a:cubicBezTo>
                  <a:pt x="8488" y="29438"/>
                  <a:pt x="27527" y="9788"/>
                  <a:pt x="51838" y="6133"/>
                </a:cubicBezTo>
                <a:cubicBezTo>
                  <a:pt x="51861" y="9050"/>
                  <a:pt x="52016" y="11933"/>
                  <a:pt x="52316" y="14777"/>
                </a:cubicBezTo>
                <a:cubicBezTo>
                  <a:pt x="47622" y="17927"/>
                  <a:pt x="43261" y="21550"/>
                  <a:pt x="39272" y="25533"/>
                </a:cubicBezTo>
                <a:cubicBezTo>
                  <a:pt x="38127" y="24922"/>
                  <a:pt x="36844" y="24544"/>
                  <a:pt x="35455" y="24544"/>
                </a:cubicBezTo>
                <a:cubicBezTo>
                  <a:pt x="30938" y="24544"/>
                  <a:pt x="27272" y="28211"/>
                  <a:pt x="27272" y="32727"/>
                </a:cubicBezTo>
                <a:cubicBezTo>
                  <a:pt x="27272" y="34644"/>
                  <a:pt x="27961" y="36383"/>
                  <a:pt x="29061" y="37777"/>
                </a:cubicBezTo>
                <a:cubicBezTo>
                  <a:pt x="23772" y="45438"/>
                  <a:pt x="19722" y="53994"/>
                  <a:pt x="17083" y="63161"/>
                </a:cubicBezTo>
                <a:moveTo>
                  <a:pt x="13700" y="88738"/>
                </a:moveTo>
                <a:cubicBezTo>
                  <a:pt x="8683" y="80672"/>
                  <a:pt x="5694" y="71227"/>
                  <a:pt x="5494" y="61083"/>
                </a:cubicBezTo>
                <a:cubicBezTo>
                  <a:pt x="8722" y="63844"/>
                  <a:pt x="12111" y="66416"/>
                  <a:pt x="15650" y="68794"/>
                </a:cubicBezTo>
                <a:cubicBezTo>
                  <a:pt x="14361" y="74755"/>
                  <a:pt x="13638" y="80927"/>
                  <a:pt x="13638" y="87272"/>
                </a:cubicBezTo>
                <a:cubicBezTo>
                  <a:pt x="13638" y="87766"/>
                  <a:pt x="13688" y="88250"/>
                  <a:pt x="13700" y="88738"/>
                </a:cubicBezTo>
                <a:moveTo>
                  <a:pt x="74600" y="64111"/>
                </a:moveTo>
                <a:cubicBezTo>
                  <a:pt x="71705" y="68133"/>
                  <a:pt x="68416" y="71838"/>
                  <a:pt x="64855" y="75266"/>
                </a:cubicBezTo>
                <a:cubicBezTo>
                  <a:pt x="63494" y="74255"/>
                  <a:pt x="61827" y="73638"/>
                  <a:pt x="60000" y="73638"/>
                </a:cubicBezTo>
                <a:cubicBezTo>
                  <a:pt x="56477" y="73638"/>
                  <a:pt x="53505" y="75872"/>
                  <a:pt x="52350" y="78988"/>
                </a:cubicBezTo>
                <a:cubicBezTo>
                  <a:pt x="41416" y="76394"/>
                  <a:pt x="31150" y="72072"/>
                  <a:pt x="21866" y="66316"/>
                </a:cubicBezTo>
                <a:cubicBezTo>
                  <a:pt x="24327" y="57033"/>
                  <a:pt x="28333" y="48377"/>
                  <a:pt x="33666" y="40700"/>
                </a:cubicBezTo>
                <a:cubicBezTo>
                  <a:pt x="34244" y="40827"/>
                  <a:pt x="34838" y="40911"/>
                  <a:pt x="35455" y="40911"/>
                </a:cubicBezTo>
                <a:cubicBezTo>
                  <a:pt x="39972" y="40911"/>
                  <a:pt x="43638" y="37244"/>
                  <a:pt x="43638" y="32727"/>
                </a:cubicBezTo>
                <a:cubicBezTo>
                  <a:pt x="43638" y="31600"/>
                  <a:pt x="43405" y="30516"/>
                  <a:pt x="42994" y="29538"/>
                </a:cubicBezTo>
                <a:cubicBezTo>
                  <a:pt x="46150" y="26372"/>
                  <a:pt x="49555" y="23450"/>
                  <a:pt x="53194" y="20827"/>
                </a:cubicBezTo>
                <a:cubicBezTo>
                  <a:pt x="56133" y="37350"/>
                  <a:pt x="63772" y="52205"/>
                  <a:pt x="74600" y="64111"/>
                </a:cubicBezTo>
                <a:moveTo>
                  <a:pt x="60000" y="5455"/>
                </a:moveTo>
                <a:cubicBezTo>
                  <a:pt x="63038" y="5455"/>
                  <a:pt x="66005" y="5766"/>
                  <a:pt x="68905" y="6250"/>
                </a:cubicBezTo>
                <a:cubicBezTo>
                  <a:pt x="64977" y="7777"/>
                  <a:pt x="61138" y="9483"/>
                  <a:pt x="57522" y="11561"/>
                </a:cubicBezTo>
                <a:cubicBezTo>
                  <a:pt x="57377" y="9588"/>
                  <a:pt x="57283" y="7600"/>
                  <a:pt x="57277" y="5594"/>
                </a:cubicBezTo>
                <a:cubicBezTo>
                  <a:pt x="58188" y="5550"/>
                  <a:pt x="59083" y="5455"/>
                  <a:pt x="60000" y="5455"/>
                </a:cubicBezTo>
                <a:moveTo>
                  <a:pt x="78444" y="68122"/>
                </a:moveTo>
                <a:cubicBezTo>
                  <a:pt x="83233" y="72761"/>
                  <a:pt x="88611" y="76772"/>
                  <a:pt x="94366" y="80222"/>
                </a:cubicBezTo>
                <a:cubicBezTo>
                  <a:pt x="88516" y="81255"/>
                  <a:pt x="82511" y="81816"/>
                  <a:pt x="76361" y="81816"/>
                </a:cubicBezTo>
                <a:cubicBezTo>
                  <a:pt x="73588" y="81816"/>
                  <a:pt x="70855" y="81677"/>
                  <a:pt x="68138" y="81466"/>
                </a:cubicBezTo>
                <a:cubicBezTo>
                  <a:pt x="68105" y="80938"/>
                  <a:pt x="68055" y="80416"/>
                  <a:pt x="67938" y="79916"/>
                </a:cubicBezTo>
                <a:cubicBezTo>
                  <a:pt x="71783" y="76316"/>
                  <a:pt x="75305" y="72372"/>
                  <a:pt x="78444" y="68122"/>
                </a:cubicBezTo>
                <a:moveTo>
                  <a:pt x="89933" y="14427"/>
                </a:moveTo>
                <a:cubicBezTo>
                  <a:pt x="89950" y="15072"/>
                  <a:pt x="90000" y="15711"/>
                  <a:pt x="90000" y="16361"/>
                </a:cubicBezTo>
                <a:cubicBezTo>
                  <a:pt x="90000" y="22038"/>
                  <a:pt x="89400" y="27566"/>
                  <a:pt x="88300" y="32911"/>
                </a:cubicBezTo>
                <a:cubicBezTo>
                  <a:pt x="84594" y="33694"/>
                  <a:pt x="81816" y="36977"/>
                  <a:pt x="81816" y="40911"/>
                </a:cubicBezTo>
                <a:cubicBezTo>
                  <a:pt x="81816" y="43138"/>
                  <a:pt x="82711" y="45150"/>
                  <a:pt x="84161" y="46627"/>
                </a:cubicBezTo>
                <a:cubicBezTo>
                  <a:pt x="82372" y="51105"/>
                  <a:pt x="80238" y="55405"/>
                  <a:pt x="77727" y="59450"/>
                </a:cubicBezTo>
                <a:cubicBezTo>
                  <a:pt x="67550" y="47888"/>
                  <a:pt x="60522" y="33472"/>
                  <a:pt x="58161" y="17511"/>
                </a:cubicBezTo>
                <a:cubicBezTo>
                  <a:pt x="64388" y="13683"/>
                  <a:pt x="71183" y="10744"/>
                  <a:pt x="78366" y="8694"/>
                </a:cubicBezTo>
                <a:cubicBezTo>
                  <a:pt x="82466" y="10161"/>
                  <a:pt x="86355" y="12072"/>
                  <a:pt x="89933" y="14427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60"/>
          <p:cNvSpPr txBox="1"/>
          <p:nvPr/>
        </p:nvSpPr>
        <p:spPr>
          <a:xfrm>
            <a:off x="591075" y="812450"/>
            <a:ext cx="785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Features in Detail</a:t>
            </a:r>
            <a:endParaRPr/>
          </a:p>
        </p:txBody>
      </p:sp>
      <p:sp>
        <p:nvSpPr>
          <p:cNvPr id="560" name="Google Shape;560;p60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60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562" name="Google Shape;562;p60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3" name="Google Shape;563;p60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569" name="Google Shape;569;p61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0" name="Google Shape;570;p61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1" name="Google Shape;571;p61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72" name="Google Shape;572;p61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3" name="Google Shape;573;p61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574" name="Google Shape;574;p61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5" name="Google Shape;575;p61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6" name="Google Shape;576;p61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77" name="Google Shape;577;p61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11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8" name="Google Shape;578;p61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61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61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81" name="Google Shape;5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275" y="4235680"/>
            <a:ext cx="1405800" cy="14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1"/>
          <p:cNvPicPr preferRelativeResize="0"/>
          <p:nvPr/>
        </p:nvPicPr>
        <p:blipFill rotWithShape="1">
          <a:blip r:embed="rId4">
            <a:alphaModFix/>
          </a:blip>
          <a:srcRect l="24130" t="24943" r="24703" b="23889"/>
          <a:stretch/>
        </p:blipFill>
        <p:spPr>
          <a:xfrm>
            <a:off x="7782353" y="3498275"/>
            <a:ext cx="747641" cy="747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5592" y="3504744"/>
            <a:ext cx="718344" cy="71834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1"/>
          <p:cNvSpPr/>
          <p:nvPr/>
        </p:nvSpPr>
        <p:spPr>
          <a:xfrm>
            <a:off x="4424425" y="4565525"/>
            <a:ext cx="3028800" cy="204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3840EB"/>
          </a:solidFill>
          <a:ln w="952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5" name="Google Shape;58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0684" y="4227499"/>
            <a:ext cx="1405800" cy="14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1"/>
          <p:cNvSpPr txBox="1"/>
          <p:nvPr/>
        </p:nvSpPr>
        <p:spPr>
          <a:xfrm>
            <a:off x="2449125" y="2461425"/>
            <a:ext cx="7819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"/>
              <a:buNone/>
            </a:pPr>
            <a:r>
              <a:rPr lang="ko" sz="1800">
                <a:solidFill>
                  <a:srgbClr val="0F0F0F"/>
                </a:solidFill>
                <a:latin typeface="Noto Sans"/>
                <a:ea typeface="Noto Sans"/>
                <a:cs typeface="Noto Sans"/>
                <a:sym typeface="Noto Sans"/>
              </a:rPr>
              <a:t>Based on the aforementioned features, ultimately facilitate the interaction between foreign and Korean students, and provide information sharing and a community</a:t>
            </a:r>
            <a:endParaRPr sz="2900" b="1">
              <a:solidFill>
                <a:srgbClr val="59595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7" name="Google Shape;587;p61"/>
          <p:cNvSpPr txBox="1"/>
          <p:nvPr/>
        </p:nvSpPr>
        <p:spPr>
          <a:xfrm>
            <a:off x="591075" y="812450"/>
            <a:ext cx="710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Service Goal</a:t>
            </a:r>
            <a:endParaRPr/>
          </a:p>
        </p:txBody>
      </p:sp>
      <p:sp>
        <p:nvSpPr>
          <p:cNvPr id="588" name="Google Shape;588;p61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61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590" name="Google Shape;590;p61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1" name="Google Shape;591;p61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6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48" b="7648"/>
          <a:stretch/>
        </p:blipFill>
        <p:spPr>
          <a:xfrm>
            <a:off x="-1" y="0"/>
            <a:ext cx="12192125" cy="68579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597" name="Google Shape;597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62"/>
          <p:cNvSpPr/>
          <p:nvPr/>
        </p:nvSpPr>
        <p:spPr>
          <a:xfrm rot="-2693915" flipH="1">
            <a:off x="2545895" y="3101319"/>
            <a:ext cx="2520690" cy="5435656"/>
          </a:xfrm>
          <a:custGeom>
            <a:avLst/>
            <a:gdLst/>
            <a:ahLst/>
            <a:cxnLst/>
            <a:rect l="l" t="t" r="r" b="b"/>
            <a:pathLst>
              <a:path w="2523744" h="5442242" extrusionOk="0">
                <a:moveTo>
                  <a:pt x="0" y="0"/>
                </a:moveTo>
                <a:lnTo>
                  <a:pt x="2523744" y="0"/>
                </a:lnTo>
                <a:lnTo>
                  <a:pt x="2523744" y="2925601"/>
                </a:lnTo>
                <a:lnTo>
                  <a:pt x="0" y="5442242"/>
                </a:lnTo>
                <a:close/>
              </a:path>
            </a:pathLst>
          </a:cu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p62"/>
          <p:cNvSpPr txBox="1"/>
          <p:nvPr/>
        </p:nvSpPr>
        <p:spPr>
          <a:xfrm>
            <a:off x="2488575" y="3004325"/>
            <a:ext cx="7215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5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r>
              <a:rPr lang="ko" sz="70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" sz="55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Testing </a:t>
            </a:r>
            <a:endParaRPr sz="7700"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600" name="Google Shape;600;p62"/>
          <p:cNvCxnSpPr/>
          <p:nvPr/>
        </p:nvCxnSpPr>
        <p:spPr>
          <a:xfrm rot="10800000">
            <a:off x="678987" y="18232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01" name="Google Shape;601;p62"/>
          <p:cNvGrpSpPr/>
          <p:nvPr/>
        </p:nvGrpSpPr>
        <p:grpSpPr>
          <a:xfrm>
            <a:off x="742054" y="484759"/>
            <a:ext cx="609700" cy="143700"/>
            <a:chOff x="396478" y="353952"/>
            <a:chExt cx="609700" cy="143700"/>
          </a:xfrm>
        </p:grpSpPr>
        <p:sp>
          <p:nvSpPr>
            <p:cNvPr id="602" name="Google Shape;602;p62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3" name="Google Shape;603;p62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4" name="Google Shape;604;p62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605" name="Google Shape;605;p62"/>
          <p:cNvCxnSpPr/>
          <p:nvPr/>
        </p:nvCxnSpPr>
        <p:spPr>
          <a:xfrm rot="10800000">
            <a:off x="10518947" y="18232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06" name="Google Shape;606;p62"/>
          <p:cNvGrpSpPr/>
          <p:nvPr/>
        </p:nvGrpSpPr>
        <p:grpSpPr>
          <a:xfrm>
            <a:off x="8791076" y="809575"/>
            <a:ext cx="2514623" cy="861875"/>
            <a:chOff x="8791076" y="809575"/>
            <a:chExt cx="2514623" cy="861875"/>
          </a:xfrm>
        </p:grpSpPr>
        <p:sp>
          <p:nvSpPr>
            <p:cNvPr id="607" name="Google Shape;607;p62"/>
            <p:cNvSpPr txBox="1"/>
            <p:nvPr/>
          </p:nvSpPr>
          <p:spPr>
            <a:xfrm>
              <a:off x="8863699" y="1117350"/>
              <a:ext cx="244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Noto Sans"/>
                <a:buNone/>
              </a:pPr>
              <a:r>
                <a:rPr lang="ko" sz="3600" b="1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BuddyBud</a:t>
              </a:r>
              <a:endParaRPr/>
            </a:p>
          </p:txBody>
        </p:sp>
        <p:sp>
          <p:nvSpPr>
            <p:cNvPr id="608" name="Google Shape;608;p62"/>
            <p:cNvSpPr/>
            <p:nvPr/>
          </p:nvSpPr>
          <p:spPr>
            <a:xfrm>
              <a:off x="8791076" y="809575"/>
              <a:ext cx="2462100" cy="243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9" name="Google Shape;609;p62"/>
            <p:cNvSpPr txBox="1"/>
            <p:nvPr/>
          </p:nvSpPr>
          <p:spPr>
            <a:xfrm>
              <a:off x="8924900" y="854525"/>
              <a:ext cx="2152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"/>
                <a:buNone/>
              </a:pPr>
              <a:r>
                <a:rPr lang="ko" sz="10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Software Engineering Team 12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3"/>
          <p:cNvSpPr/>
          <p:nvPr/>
        </p:nvSpPr>
        <p:spPr>
          <a:xfrm>
            <a:off x="4466750" y="2231113"/>
            <a:ext cx="6907500" cy="3435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63"/>
          <p:cNvSpPr txBox="1"/>
          <p:nvPr/>
        </p:nvSpPr>
        <p:spPr>
          <a:xfrm>
            <a:off x="4843275" y="3118325"/>
            <a:ext cx="6004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"/>
              <a:buChar char="-"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Obtaining only partial information from each program execution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"/>
              <a:buChar char="-"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Relatively cheap and Systematic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"/>
              <a:buChar char="-"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Mutation-Based Fuzzing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"/>
              <a:buChar char="-"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Chose the method to test the “Sing Up” function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616" name="Google Shape;616;p63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617" name="Google Shape;617;p63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8" name="Google Shape;618;p63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9" name="Google Shape;619;p63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20" name="Google Shape;620;p63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1" name="Google Shape;621;p63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622" name="Google Shape;622;p63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3" name="Google Shape;623;p63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63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25" name="Google Shape;625;p63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13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6" name="Google Shape;626;p63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63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63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9" name="Google Shape;629;p63"/>
          <p:cNvSpPr txBox="1"/>
          <p:nvPr/>
        </p:nvSpPr>
        <p:spPr>
          <a:xfrm>
            <a:off x="591075" y="812450"/>
            <a:ext cx="710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GreyBox Testing</a:t>
            </a:r>
            <a:endParaRPr/>
          </a:p>
        </p:txBody>
      </p:sp>
      <p:sp>
        <p:nvSpPr>
          <p:cNvPr id="630" name="Google Shape;630;p63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63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632" name="Google Shape;632;p63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3" name="Google Shape;633;p63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34" name="Google Shape;6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800" y="2801562"/>
            <a:ext cx="2723351" cy="24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3"/>
          <p:cNvSpPr txBox="1"/>
          <p:nvPr/>
        </p:nvSpPr>
        <p:spPr>
          <a:xfrm>
            <a:off x="4843279" y="2432451"/>
            <a:ext cx="26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"/>
              <a:buNone/>
            </a:pPr>
            <a:r>
              <a:rPr lang="ko" sz="22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Grey-Box Testing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64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641" name="Google Shape;641;p64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64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64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44" name="Google Shape;644;p64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45" name="Google Shape;645;p64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646" name="Google Shape;646;p64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7" name="Google Shape;647;p64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8" name="Google Shape;648;p64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49" name="Google Shape;649;p64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14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0" name="Google Shape;650;p64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64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64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3" name="Google Shape;653;p64"/>
          <p:cNvSpPr txBox="1"/>
          <p:nvPr/>
        </p:nvSpPr>
        <p:spPr>
          <a:xfrm>
            <a:off x="591075" y="812450"/>
            <a:ext cx="710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GreyBox Testing - Strategy</a:t>
            </a:r>
            <a:endParaRPr/>
          </a:p>
        </p:txBody>
      </p:sp>
      <p:sp>
        <p:nvSpPr>
          <p:cNvPr id="654" name="Google Shape;654;p64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64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656" name="Google Shape;656;p64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7" name="Google Shape;657;p64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8" name="Google Shape;658;p64"/>
          <p:cNvSpPr/>
          <p:nvPr/>
        </p:nvSpPr>
        <p:spPr>
          <a:xfrm>
            <a:off x="2838900" y="2904625"/>
            <a:ext cx="2043900" cy="1757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345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Seed Selection</a:t>
            </a:r>
            <a:endParaRPr sz="2100">
              <a:solidFill>
                <a:srgbClr val="42424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64"/>
          <p:cNvSpPr/>
          <p:nvPr/>
        </p:nvSpPr>
        <p:spPr>
          <a:xfrm>
            <a:off x="6783400" y="2904613"/>
            <a:ext cx="2043900" cy="1757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345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Seed Mutation</a:t>
            </a:r>
            <a:endParaRPr sz="2000">
              <a:solidFill>
                <a:srgbClr val="42424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64"/>
          <p:cNvSpPr/>
          <p:nvPr/>
        </p:nvSpPr>
        <p:spPr>
          <a:xfrm>
            <a:off x="7100125" y="3854875"/>
            <a:ext cx="1416300" cy="554100"/>
          </a:xfrm>
          <a:prstGeom prst="rect">
            <a:avLst/>
          </a:prstGeom>
          <a:solidFill>
            <a:srgbClr val="3453D7"/>
          </a:solidFill>
          <a:ln w="9525" cap="flat" cmpd="sng">
            <a:solidFill>
              <a:srgbClr val="1F4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Deterministic</a:t>
            </a:r>
            <a:endParaRPr sz="16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64"/>
          <p:cNvSpPr/>
          <p:nvPr/>
        </p:nvSpPr>
        <p:spPr>
          <a:xfrm>
            <a:off x="3813825" y="1882525"/>
            <a:ext cx="4141800" cy="10221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2" name="Google Shape;662;p64"/>
          <p:cNvSpPr/>
          <p:nvPr/>
        </p:nvSpPr>
        <p:spPr>
          <a:xfrm rot="10800000">
            <a:off x="3813825" y="4661725"/>
            <a:ext cx="4141800" cy="10221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64"/>
          <p:cNvSpPr/>
          <p:nvPr/>
        </p:nvSpPr>
        <p:spPr>
          <a:xfrm>
            <a:off x="5176575" y="5181650"/>
            <a:ext cx="1416300" cy="959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345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rPr>
              <a:t>Checker</a:t>
            </a:r>
            <a:endParaRPr sz="2900">
              <a:solidFill>
                <a:srgbClr val="42424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p64"/>
          <p:cNvSpPr/>
          <p:nvPr/>
        </p:nvSpPr>
        <p:spPr>
          <a:xfrm>
            <a:off x="8827300" y="3543925"/>
            <a:ext cx="2139000" cy="4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64"/>
          <p:cNvSpPr/>
          <p:nvPr/>
        </p:nvSpPr>
        <p:spPr>
          <a:xfrm>
            <a:off x="741325" y="3633850"/>
            <a:ext cx="2139000" cy="4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65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671" name="Google Shape;671;p65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2" name="Google Shape;672;p65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3" name="Google Shape;673;p65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74" name="Google Shape;674;p65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5" name="Google Shape;675;p65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676" name="Google Shape;676;p65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65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8" name="Google Shape;678;p65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79" name="Google Shape;679;p65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15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0" name="Google Shape;680;p65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65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65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3" name="Google Shape;683;p65"/>
          <p:cNvSpPr txBox="1"/>
          <p:nvPr/>
        </p:nvSpPr>
        <p:spPr>
          <a:xfrm>
            <a:off x="591075" y="812450"/>
            <a:ext cx="8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GreyBox Testing - Seed Selection</a:t>
            </a:r>
            <a:endParaRPr/>
          </a:p>
        </p:txBody>
      </p:sp>
      <p:sp>
        <p:nvSpPr>
          <p:cNvPr id="684" name="Google Shape;684;p65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65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686" name="Google Shape;686;p65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7" name="Google Shape;687;p65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8" name="Google Shape;688;p65"/>
          <p:cNvSpPr/>
          <p:nvPr/>
        </p:nvSpPr>
        <p:spPr>
          <a:xfrm>
            <a:off x="4798275" y="5024449"/>
            <a:ext cx="6094200" cy="135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65"/>
          <p:cNvSpPr txBox="1"/>
          <p:nvPr/>
        </p:nvSpPr>
        <p:spPr>
          <a:xfrm>
            <a:off x="4843275" y="5397675"/>
            <a:ext cx="600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"/>
              <a:buChar char="-"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Create 5 valid seed inputs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"/>
              <a:buChar char="-"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Each seed contains “email”,”PW”,”ID”,”School”,”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90" name="Google Shape;6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094" y="2008800"/>
            <a:ext cx="3374877" cy="17170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65"/>
          <p:cNvGrpSpPr/>
          <p:nvPr/>
        </p:nvGrpSpPr>
        <p:grpSpPr>
          <a:xfrm>
            <a:off x="724891" y="3045726"/>
            <a:ext cx="3973425" cy="1654746"/>
            <a:chOff x="741325" y="1882525"/>
            <a:chExt cx="10224975" cy="4258225"/>
          </a:xfrm>
        </p:grpSpPr>
        <p:sp>
          <p:nvSpPr>
            <p:cNvPr id="692" name="Google Shape;692;p65"/>
            <p:cNvSpPr/>
            <p:nvPr/>
          </p:nvSpPr>
          <p:spPr>
            <a:xfrm>
              <a:off x="2838900" y="2904625"/>
              <a:ext cx="2043900" cy="1757100"/>
            </a:xfrm>
            <a:prstGeom prst="rect">
              <a:avLst/>
            </a:prstGeom>
            <a:solidFill>
              <a:srgbClr val="C9DAF8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424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Seed Selection</a:t>
              </a:r>
              <a:endParaRPr sz="7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65"/>
            <p:cNvSpPr/>
            <p:nvPr/>
          </p:nvSpPr>
          <p:spPr>
            <a:xfrm>
              <a:off x="6783400" y="2904613"/>
              <a:ext cx="2043900" cy="17571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3453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424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Seed Mutation</a:t>
              </a:r>
              <a:endParaRPr sz="7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65"/>
            <p:cNvSpPr/>
            <p:nvPr/>
          </p:nvSpPr>
          <p:spPr>
            <a:xfrm>
              <a:off x="7100125" y="3854875"/>
              <a:ext cx="1416300" cy="554100"/>
            </a:xfrm>
            <a:prstGeom prst="rect">
              <a:avLst/>
            </a:prstGeom>
            <a:solidFill>
              <a:srgbClr val="3453D7"/>
            </a:solidFill>
            <a:ln w="9525" cap="flat" cmpd="sng">
              <a:solidFill>
                <a:srgbClr val="1F4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Deterministic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65"/>
            <p:cNvSpPr/>
            <p:nvPr/>
          </p:nvSpPr>
          <p:spPr>
            <a:xfrm>
              <a:off x="3813825" y="1882525"/>
              <a:ext cx="4141800" cy="10221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6" name="Google Shape;696;p65"/>
            <p:cNvSpPr/>
            <p:nvPr/>
          </p:nvSpPr>
          <p:spPr>
            <a:xfrm rot="10800000">
              <a:off x="3813825" y="4661725"/>
              <a:ext cx="4141800" cy="10221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65"/>
            <p:cNvSpPr/>
            <p:nvPr/>
          </p:nvSpPr>
          <p:spPr>
            <a:xfrm>
              <a:off x="5176575" y="5181650"/>
              <a:ext cx="1416300" cy="9591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3453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424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Checker</a:t>
              </a:r>
              <a:endParaRPr sz="7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8" name="Google Shape;698;p65"/>
            <p:cNvSpPr/>
            <p:nvPr/>
          </p:nvSpPr>
          <p:spPr>
            <a:xfrm>
              <a:off x="8827300" y="3543925"/>
              <a:ext cx="2139000" cy="478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9" name="Google Shape;699;p65"/>
            <p:cNvSpPr/>
            <p:nvPr/>
          </p:nvSpPr>
          <p:spPr>
            <a:xfrm>
              <a:off x="741325" y="3633850"/>
              <a:ext cx="2139000" cy="478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00" name="Google Shape;7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800" y="4005425"/>
            <a:ext cx="48291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113" y="1862438"/>
            <a:ext cx="22860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6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707" name="Google Shape;707;p66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8" name="Google Shape;708;p66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9" name="Google Shape;709;p66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0" name="Google Shape;710;p66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1" name="Google Shape;711;p66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712" name="Google Shape;712;p66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3" name="Google Shape;713;p66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66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5" name="Google Shape;715;p66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16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6" name="Google Shape;716;p66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66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66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9" name="Google Shape;719;p66"/>
          <p:cNvSpPr txBox="1"/>
          <p:nvPr/>
        </p:nvSpPr>
        <p:spPr>
          <a:xfrm>
            <a:off x="591075" y="812450"/>
            <a:ext cx="8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GreyBox Testing - Seed Mutation</a:t>
            </a:r>
            <a:endParaRPr/>
          </a:p>
        </p:txBody>
      </p:sp>
      <p:sp>
        <p:nvSpPr>
          <p:cNvPr id="720" name="Google Shape;720;p66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66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722" name="Google Shape;722;p66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3" name="Google Shape;723;p66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4" name="Google Shape;724;p66"/>
          <p:cNvSpPr/>
          <p:nvPr/>
        </p:nvSpPr>
        <p:spPr>
          <a:xfrm>
            <a:off x="4798275" y="5024449"/>
            <a:ext cx="6094200" cy="135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5" name="Google Shape;725;p66"/>
          <p:cNvSpPr txBox="1"/>
          <p:nvPr/>
        </p:nvSpPr>
        <p:spPr>
          <a:xfrm>
            <a:off x="4843275" y="5245275"/>
            <a:ext cx="6004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"/>
              <a:buChar char="-"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Deterministic stage only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"/>
              <a:buChar char="-"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1 Bit flip operator flips the nth bit of nth mutation of each seed input, n = 10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726" name="Google Shape;726;p66"/>
          <p:cNvGrpSpPr/>
          <p:nvPr/>
        </p:nvGrpSpPr>
        <p:grpSpPr>
          <a:xfrm>
            <a:off x="724891" y="3045726"/>
            <a:ext cx="3973425" cy="1654746"/>
            <a:chOff x="741325" y="1882525"/>
            <a:chExt cx="10224975" cy="4258225"/>
          </a:xfrm>
        </p:grpSpPr>
        <p:sp>
          <p:nvSpPr>
            <p:cNvPr id="727" name="Google Shape;727;p66"/>
            <p:cNvSpPr/>
            <p:nvPr/>
          </p:nvSpPr>
          <p:spPr>
            <a:xfrm>
              <a:off x="2838900" y="2904625"/>
              <a:ext cx="2043900" cy="17571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2D33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424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Seed Selection</a:t>
              </a:r>
              <a:endParaRPr sz="7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8" name="Google Shape;728;p66"/>
            <p:cNvSpPr/>
            <p:nvPr/>
          </p:nvSpPr>
          <p:spPr>
            <a:xfrm>
              <a:off x="6783400" y="2904613"/>
              <a:ext cx="2043900" cy="1757100"/>
            </a:xfrm>
            <a:prstGeom prst="rect">
              <a:avLst/>
            </a:prstGeom>
            <a:solidFill>
              <a:srgbClr val="C9DAF8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424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Seed Mutation</a:t>
              </a:r>
              <a:endParaRPr sz="7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9" name="Google Shape;729;p66"/>
            <p:cNvSpPr/>
            <p:nvPr/>
          </p:nvSpPr>
          <p:spPr>
            <a:xfrm>
              <a:off x="7100125" y="3854875"/>
              <a:ext cx="1416300" cy="554100"/>
            </a:xfrm>
            <a:prstGeom prst="rect">
              <a:avLst/>
            </a:prstGeom>
            <a:solidFill>
              <a:srgbClr val="3453D7"/>
            </a:solidFill>
            <a:ln w="9525" cap="flat" cmpd="sng">
              <a:solidFill>
                <a:srgbClr val="1F4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Deterministic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0" name="Google Shape;730;p66"/>
            <p:cNvSpPr/>
            <p:nvPr/>
          </p:nvSpPr>
          <p:spPr>
            <a:xfrm>
              <a:off x="3813825" y="1882525"/>
              <a:ext cx="4141800" cy="10221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1" name="Google Shape;731;p66"/>
            <p:cNvSpPr/>
            <p:nvPr/>
          </p:nvSpPr>
          <p:spPr>
            <a:xfrm rot="10800000">
              <a:off x="3813825" y="4661725"/>
              <a:ext cx="4141800" cy="10221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2" name="Google Shape;732;p66"/>
            <p:cNvSpPr/>
            <p:nvPr/>
          </p:nvSpPr>
          <p:spPr>
            <a:xfrm>
              <a:off x="5176575" y="5181650"/>
              <a:ext cx="1416300" cy="9591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3453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424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Checker</a:t>
              </a:r>
              <a:endParaRPr sz="7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3" name="Google Shape;733;p66"/>
            <p:cNvSpPr/>
            <p:nvPr/>
          </p:nvSpPr>
          <p:spPr>
            <a:xfrm>
              <a:off x="8827300" y="3543925"/>
              <a:ext cx="2139000" cy="478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4" name="Google Shape;734;p66"/>
            <p:cNvSpPr/>
            <p:nvPr/>
          </p:nvSpPr>
          <p:spPr>
            <a:xfrm>
              <a:off x="741325" y="3633850"/>
              <a:ext cx="2139000" cy="478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35" name="Google Shape;735;p66"/>
          <p:cNvPicPr preferRelativeResize="0"/>
          <p:nvPr/>
        </p:nvPicPr>
        <p:blipFill rotWithShape="1">
          <a:blip r:embed="rId3">
            <a:alphaModFix/>
          </a:blip>
          <a:srcRect r="16881"/>
          <a:stretch/>
        </p:blipFill>
        <p:spPr>
          <a:xfrm>
            <a:off x="4952100" y="2089673"/>
            <a:ext cx="5786550" cy="27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" name="Google Shape;740;p67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741" name="Google Shape;741;p67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2" name="Google Shape;742;p67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3" name="Google Shape;743;p67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44" name="Google Shape;744;p67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45" name="Google Shape;745;p67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746" name="Google Shape;746;p67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7" name="Google Shape;747;p67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8" name="Google Shape;748;p67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49" name="Google Shape;749;p67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17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50" name="Google Shape;750;p67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67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67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53" name="Google Shape;753;p67"/>
          <p:cNvSpPr txBox="1"/>
          <p:nvPr/>
        </p:nvSpPr>
        <p:spPr>
          <a:xfrm>
            <a:off x="591075" y="812450"/>
            <a:ext cx="8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GreyBox Testing - Checker</a:t>
            </a:r>
            <a:endParaRPr/>
          </a:p>
        </p:txBody>
      </p:sp>
      <p:sp>
        <p:nvSpPr>
          <p:cNvPr id="754" name="Google Shape;754;p67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5" name="Google Shape;755;p67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756" name="Google Shape;756;p67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7" name="Google Shape;757;p67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8" name="Google Shape;758;p67"/>
          <p:cNvSpPr/>
          <p:nvPr/>
        </p:nvSpPr>
        <p:spPr>
          <a:xfrm>
            <a:off x="4798275" y="5024449"/>
            <a:ext cx="6094200" cy="1355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9" name="Google Shape;759;p67"/>
          <p:cNvSpPr txBox="1"/>
          <p:nvPr/>
        </p:nvSpPr>
        <p:spPr>
          <a:xfrm>
            <a:off x="4767075" y="5262150"/>
            <a:ext cx="6255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"/>
              <a:buChar char="-"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Checker checks if there is non-printable character in the mutants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"/>
              <a:buChar char="-"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Only mutants without non-printable character is executed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760" name="Google Shape;760;p67"/>
          <p:cNvGrpSpPr/>
          <p:nvPr/>
        </p:nvGrpSpPr>
        <p:grpSpPr>
          <a:xfrm>
            <a:off x="724891" y="3045726"/>
            <a:ext cx="3973425" cy="1654746"/>
            <a:chOff x="741325" y="1882525"/>
            <a:chExt cx="10224975" cy="4258225"/>
          </a:xfrm>
        </p:grpSpPr>
        <p:sp>
          <p:nvSpPr>
            <p:cNvPr id="761" name="Google Shape;761;p67"/>
            <p:cNvSpPr/>
            <p:nvPr/>
          </p:nvSpPr>
          <p:spPr>
            <a:xfrm>
              <a:off x="2838900" y="2904625"/>
              <a:ext cx="2043900" cy="17571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2D33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424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Seed Selection</a:t>
              </a:r>
              <a:endParaRPr sz="7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2" name="Google Shape;762;p67"/>
            <p:cNvSpPr/>
            <p:nvPr/>
          </p:nvSpPr>
          <p:spPr>
            <a:xfrm>
              <a:off x="6783400" y="2904613"/>
              <a:ext cx="2043900" cy="17571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3453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424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Seed Mutation</a:t>
              </a:r>
              <a:endParaRPr sz="7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3" name="Google Shape;763;p67"/>
            <p:cNvSpPr/>
            <p:nvPr/>
          </p:nvSpPr>
          <p:spPr>
            <a:xfrm>
              <a:off x="7100125" y="3854875"/>
              <a:ext cx="1416300" cy="554100"/>
            </a:xfrm>
            <a:prstGeom prst="rect">
              <a:avLst/>
            </a:prstGeom>
            <a:solidFill>
              <a:srgbClr val="3453D7"/>
            </a:solidFill>
            <a:ln w="9525" cap="flat" cmpd="sng">
              <a:solidFill>
                <a:srgbClr val="1F4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Deterministic</a:t>
              </a:r>
              <a:endParaRPr sz="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4" name="Google Shape;764;p67"/>
            <p:cNvSpPr/>
            <p:nvPr/>
          </p:nvSpPr>
          <p:spPr>
            <a:xfrm>
              <a:off x="3813825" y="1882525"/>
              <a:ext cx="4141800" cy="10221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5" name="Google Shape;765;p67"/>
            <p:cNvSpPr/>
            <p:nvPr/>
          </p:nvSpPr>
          <p:spPr>
            <a:xfrm rot="10800000">
              <a:off x="3813825" y="4661725"/>
              <a:ext cx="4141800" cy="10221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6" name="Google Shape;766;p67"/>
            <p:cNvSpPr/>
            <p:nvPr/>
          </p:nvSpPr>
          <p:spPr>
            <a:xfrm>
              <a:off x="5176575" y="5181650"/>
              <a:ext cx="1416300" cy="959100"/>
            </a:xfrm>
            <a:prstGeom prst="rect">
              <a:avLst/>
            </a:prstGeom>
            <a:solidFill>
              <a:srgbClr val="C9DAF8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424242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Checker</a:t>
              </a:r>
              <a:endParaRPr sz="700">
                <a:solidFill>
                  <a:srgbClr val="42424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7" name="Google Shape;767;p67"/>
            <p:cNvSpPr/>
            <p:nvPr/>
          </p:nvSpPr>
          <p:spPr>
            <a:xfrm>
              <a:off x="8827300" y="3543925"/>
              <a:ext cx="2139000" cy="478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8" name="Google Shape;768;p67"/>
            <p:cNvSpPr/>
            <p:nvPr/>
          </p:nvSpPr>
          <p:spPr>
            <a:xfrm>
              <a:off x="741325" y="3633850"/>
              <a:ext cx="2139000" cy="478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69" name="Google Shape;769;p67"/>
          <p:cNvPicPr preferRelativeResize="0"/>
          <p:nvPr/>
        </p:nvPicPr>
        <p:blipFill rotWithShape="1">
          <a:blip r:embed="rId3">
            <a:alphaModFix/>
          </a:blip>
          <a:srcRect l="891"/>
          <a:stretch/>
        </p:blipFill>
        <p:spPr>
          <a:xfrm>
            <a:off x="6473100" y="1951850"/>
            <a:ext cx="2744551" cy="272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68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775" name="Google Shape;775;p68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6" name="Google Shape;776;p68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7" name="Google Shape;777;p68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78" name="Google Shape;778;p68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79" name="Google Shape;779;p68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780" name="Google Shape;780;p68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1" name="Google Shape;781;p68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2" name="Google Shape;782;p68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83" name="Google Shape;783;p68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18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4" name="Google Shape;784;p68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p68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6" name="Google Shape;786;p68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7" name="Google Shape;787;p68"/>
          <p:cNvSpPr txBox="1"/>
          <p:nvPr/>
        </p:nvSpPr>
        <p:spPr>
          <a:xfrm>
            <a:off x="591075" y="812450"/>
            <a:ext cx="8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GreyBox Testing - Result</a:t>
            </a:r>
            <a:endParaRPr/>
          </a:p>
        </p:txBody>
      </p:sp>
      <p:sp>
        <p:nvSpPr>
          <p:cNvPr id="788" name="Google Shape;788;p68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9" name="Google Shape;789;p68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790" name="Google Shape;790;p68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1" name="Google Shape;791;p68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92" name="Google Shape;7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975" y="1623962"/>
            <a:ext cx="5958574" cy="38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8"/>
          <p:cNvSpPr txBox="1"/>
          <p:nvPr/>
        </p:nvSpPr>
        <p:spPr>
          <a:xfrm>
            <a:off x="2576215" y="5856950"/>
            <a:ext cx="587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22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Meaningless Test Cases were generated</a:t>
            </a:r>
            <a:endParaRPr sz="18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69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799" name="Google Shape;799;p69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0" name="Google Shape;800;p69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1" name="Google Shape;801;p69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02" name="Google Shape;802;p69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3" name="Google Shape;803;p69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804" name="Google Shape;804;p69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5" name="Google Shape;805;p69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07" name="Google Shape;807;p69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19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08" name="Google Shape;808;p69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69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69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1" name="Google Shape;811;p69"/>
          <p:cNvSpPr txBox="1"/>
          <p:nvPr/>
        </p:nvSpPr>
        <p:spPr>
          <a:xfrm>
            <a:off x="591075" y="812450"/>
            <a:ext cx="8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BlackBox Testing </a:t>
            </a:r>
            <a:endParaRPr/>
          </a:p>
        </p:txBody>
      </p:sp>
      <p:sp>
        <p:nvSpPr>
          <p:cNvPr id="812" name="Google Shape;812;p69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3" name="Google Shape;813;p69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814" name="Google Shape;814;p69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5" name="Google Shape;815;p69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16" name="Google Shape;8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00" y="1897284"/>
            <a:ext cx="1893300" cy="410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675" y="1892546"/>
            <a:ext cx="1893300" cy="410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525" y="1971272"/>
            <a:ext cx="1893300" cy="410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6876" y="1878818"/>
            <a:ext cx="1893300" cy="410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9201" y="1897285"/>
            <a:ext cx="1893300" cy="410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4426" y="1993875"/>
            <a:ext cx="1804174" cy="3910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52"/>
          <p:cNvCxnSpPr/>
          <p:nvPr/>
        </p:nvCxnSpPr>
        <p:spPr>
          <a:xfrm>
            <a:off x="1208964" y="2276652"/>
            <a:ext cx="0" cy="27858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6" name="Google Shape;246;p52"/>
          <p:cNvSpPr/>
          <p:nvPr/>
        </p:nvSpPr>
        <p:spPr>
          <a:xfrm>
            <a:off x="1112951" y="2246192"/>
            <a:ext cx="192000" cy="192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52"/>
          <p:cNvSpPr/>
          <p:nvPr/>
        </p:nvSpPr>
        <p:spPr>
          <a:xfrm>
            <a:off x="1112951" y="3166908"/>
            <a:ext cx="192000" cy="192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52"/>
          <p:cNvSpPr/>
          <p:nvPr/>
        </p:nvSpPr>
        <p:spPr>
          <a:xfrm>
            <a:off x="1112951" y="4087624"/>
            <a:ext cx="192000" cy="192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52"/>
          <p:cNvSpPr/>
          <p:nvPr/>
        </p:nvSpPr>
        <p:spPr>
          <a:xfrm>
            <a:off x="1112951" y="5008340"/>
            <a:ext cx="192000" cy="192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52"/>
          <p:cNvSpPr txBox="1"/>
          <p:nvPr/>
        </p:nvSpPr>
        <p:spPr>
          <a:xfrm>
            <a:off x="1451835" y="2156700"/>
            <a:ext cx="363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"/>
              <a:buNone/>
            </a:pPr>
            <a:r>
              <a:rPr lang="ko" sz="20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1. Motivation for the Project</a:t>
            </a:r>
            <a:endParaRPr b="1"/>
          </a:p>
        </p:txBody>
      </p:sp>
      <p:sp>
        <p:nvSpPr>
          <p:cNvPr id="251" name="Google Shape;251;p52"/>
          <p:cNvSpPr txBox="1"/>
          <p:nvPr/>
        </p:nvSpPr>
        <p:spPr>
          <a:xfrm>
            <a:off x="1505501" y="2496092"/>
            <a:ext cx="3287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30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 Demographic overview</a:t>
            </a:r>
            <a:endParaRPr sz="130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30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 Drawbacks of Everytime</a:t>
            </a:r>
            <a:endParaRPr sz="130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2" name="Google Shape;252;p52"/>
          <p:cNvSpPr txBox="1"/>
          <p:nvPr/>
        </p:nvSpPr>
        <p:spPr>
          <a:xfrm>
            <a:off x="1451825" y="3102725"/>
            <a:ext cx="363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"/>
              <a:buNone/>
            </a:pPr>
            <a:r>
              <a:rPr lang="ko" sz="20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2. Project Goal</a:t>
            </a:r>
            <a:endParaRPr b="1"/>
          </a:p>
        </p:txBody>
      </p:sp>
      <p:sp>
        <p:nvSpPr>
          <p:cNvPr id="253" name="Google Shape;253;p52"/>
          <p:cNvSpPr txBox="1"/>
          <p:nvPr/>
        </p:nvSpPr>
        <p:spPr>
          <a:xfrm>
            <a:off x="1505501" y="3410492"/>
            <a:ext cx="3287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52"/>
          <p:cNvSpPr txBox="1"/>
          <p:nvPr/>
        </p:nvSpPr>
        <p:spPr>
          <a:xfrm>
            <a:off x="1451828" y="4017125"/>
            <a:ext cx="236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"/>
              <a:buNone/>
            </a:pPr>
            <a:r>
              <a:rPr lang="ko" sz="20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3. Testing</a:t>
            </a:r>
            <a:endParaRPr b="1"/>
          </a:p>
        </p:txBody>
      </p:sp>
      <p:sp>
        <p:nvSpPr>
          <p:cNvPr id="255" name="Google Shape;255;p52"/>
          <p:cNvSpPr txBox="1"/>
          <p:nvPr/>
        </p:nvSpPr>
        <p:spPr>
          <a:xfrm>
            <a:off x="1451830" y="4941675"/>
            <a:ext cx="279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Noto Sans"/>
              <a:buNone/>
            </a:pPr>
            <a:r>
              <a:rPr lang="ko" sz="20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4.Demo video</a:t>
            </a:r>
            <a:endParaRPr b="1"/>
          </a:p>
        </p:txBody>
      </p:sp>
      <p:sp>
        <p:nvSpPr>
          <p:cNvPr id="256" name="Google Shape;256;p52"/>
          <p:cNvSpPr txBox="1"/>
          <p:nvPr/>
        </p:nvSpPr>
        <p:spPr>
          <a:xfrm>
            <a:off x="1505501" y="5266858"/>
            <a:ext cx="32874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-Video</a:t>
            </a:r>
            <a:endParaRPr sz="130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7" name="Google Shape;257;p52"/>
          <p:cNvSpPr/>
          <p:nvPr/>
        </p:nvSpPr>
        <p:spPr>
          <a:xfrm>
            <a:off x="5383126" y="2156429"/>
            <a:ext cx="478500" cy="478500"/>
          </a:xfrm>
          <a:prstGeom prst="ellipse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52"/>
          <p:cNvSpPr txBox="1"/>
          <p:nvPr/>
        </p:nvSpPr>
        <p:spPr>
          <a:xfrm>
            <a:off x="1505501" y="4366280"/>
            <a:ext cx="3287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 GreyBox Testing</a:t>
            </a:r>
            <a:endParaRPr sz="130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 Result</a:t>
            </a:r>
            <a:endParaRPr sz="130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9" name="Google Shape;259;p52"/>
          <p:cNvSpPr/>
          <p:nvPr/>
        </p:nvSpPr>
        <p:spPr>
          <a:xfrm>
            <a:off x="5383126" y="3081113"/>
            <a:ext cx="478500" cy="478500"/>
          </a:xfrm>
          <a:prstGeom prst="ellipse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52"/>
          <p:cNvSpPr/>
          <p:nvPr/>
        </p:nvSpPr>
        <p:spPr>
          <a:xfrm>
            <a:off x="5383126" y="4922857"/>
            <a:ext cx="478500" cy="478500"/>
          </a:xfrm>
          <a:prstGeom prst="ellipse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52"/>
          <p:cNvSpPr/>
          <p:nvPr/>
        </p:nvSpPr>
        <p:spPr>
          <a:xfrm>
            <a:off x="5528166" y="2298965"/>
            <a:ext cx="196200" cy="19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2383" y="78488"/>
                </a:moveTo>
                <a:cubicBezTo>
                  <a:pt x="94672" y="74611"/>
                  <a:pt x="87650" y="69572"/>
                  <a:pt x="81577" y="63555"/>
                </a:cubicBezTo>
                <a:cubicBezTo>
                  <a:pt x="84522" y="58988"/>
                  <a:pt x="87022" y="54105"/>
                  <a:pt x="89077" y="49000"/>
                </a:cubicBezTo>
                <a:cubicBezTo>
                  <a:pt x="89383" y="49033"/>
                  <a:pt x="89683" y="49088"/>
                  <a:pt x="90000" y="49088"/>
                </a:cubicBezTo>
                <a:cubicBezTo>
                  <a:pt x="94516" y="49088"/>
                  <a:pt x="98183" y="45427"/>
                  <a:pt x="98183" y="40911"/>
                </a:cubicBezTo>
                <a:cubicBezTo>
                  <a:pt x="98183" y="37705"/>
                  <a:pt x="96327" y="34966"/>
                  <a:pt x="93644" y="33622"/>
                </a:cubicBezTo>
                <a:cubicBezTo>
                  <a:pt x="94627" y="28722"/>
                  <a:pt x="95244" y="23688"/>
                  <a:pt x="95372" y="18533"/>
                </a:cubicBezTo>
                <a:cubicBezTo>
                  <a:pt x="107094" y="28533"/>
                  <a:pt x="114544" y="43383"/>
                  <a:pt x="114544" y="60000"/>
                </a:cubicBezTo>
                <a:cubicBezTo>
                  <a:pt x="114544" y="65355"/>
                  <a:pt x="113716" y="70494"/>
                  <a:pt x="112272" y="75377"/>
                </a:cubicBezTo>
                <a:cubicBezTo>
                  <a:pt x="109044" y="76572"/>
                  <a:pt x="105744" y="77616"/>
                  <a:pt x="102383" y="78488"/>
                </a:cubicBezTo>
                <a:moveTo>
                  <a:pt x="60000" y="114544"/>
                </a:moveTo>
                <a:cubicBezTo>
                  <a:pt x="46700" y="114544"/>
                  <a:pt x="34516" y="109772"/>
                  <a:pt x="25050" y="101861"/>
                </a:cubicBezTo>
                <a:cubicBezTo>
                  <a:pt x="36400" y="99633"/>
                  <a:pt x="46944" y="95194"/>
                  <a:pt x="56266" y="89061"/>
                </a:cubicBezTo>
                <a:cubicBezTo>
                  <a:pt x="57388" y="89638"/>
                  <a:pt x="58644" y="90000"/>
                  <a:pt x="60000" y="90000"/>
                </a:cubicBezTo>
                <a:cubicBezTo>
                  <a:pt x="62627" y="90000"/>
                  <a:pt x="64938" y="88738"/>
                  <a:pt x="66438" y="86816"/>
                </a:cubicBezTo>
                <a:cubicBezTo>
                  <a:pt x="69705" y="87111"/>
                  <a:pt x="73011" y="87272"/>
                  <a:pt x="76361" y="87272"/>
                </a:cubicBezTo>
                <a:cubicBezTo>
                  <a:pt x="85127" y="87272"/>
                  <a:pt x="93622" y="86155"/>
                  <a:pt x="101788" y="84200"/>
                </a:cubicBezTo>
                <a:cubicBezTo>
                  <a:pt x="103666" y="85094"/>
                  <a:pt x="105544" y="86000"/>
                  <a:pt x="107500" y="86766"/>
                </a:cubicBezTo>
                <a:cubicBezTo>
                  <a:pt x="98138" y="103338"/>
                  <a:pt x="80388" y="114544"/>
                  <a:pt x="60000" y="114544"/>
                </a:cubicBezTo>
                <a:moveTo>
                  <a:pt x="19661" y="96622"/>
                </a:moveTo>
                <a:cubicBezTo>
                  <a:pt x="19311" y="93555"/>
                  <a:pt x="19088" y="90438"/>
                  <a:pt x="19088" y="87272"/>
                </a:cubicBezTo>
                <a:cubicBezTo>
                  <a:pt x="19088" y="82016"/>
                  <a:pt x="19644" y="76900"/>
                  <a:pt x="20594" y="71922"/>
                </a:cubicBezTo>
                <a:cubicBezTo>
                  <a:pt x="30305" y="77711"/>
                  <a:pt x="40983" y="82038"/>
                  <a:pt x="52338" y="84588"/>
                </a:cubicBezTo>
                <a:cubicBezTo>
                  <a:pt x="52394" y="84738"/>
                  <a:pt x="52422" y="84900"/>
                  <a:pt x="52483" y="85044"/>
                </a:cubicBezTo>
                <a:cubicBezTo>
                  <a:pt x="42911" y="91227"/>
                  <a:pt x="32005" y="95516"/>
                  <a:pt x="20238" y="97255"/>
                </a:cubicBezTo>
                <a:cubicBezTo>
                  <a:pt x="20044" y="97050"/>
                  <a:pt x="19850" y="96833"/>
                  <a:pt x="19661" y="96622"/>
                </a:cubicBezTo>
                <a:moveTo>
                  <a:pt x="17083" y="63161"/>
                </a:moveTo>
                <a:cubicBezTo>
                  <a:pt x="13116" y="60383"/>
                  <a:pt x="9350" y="57338"/>
                  <a:pt x="5811" y="54050"/>
                </a:cubicBezTo>
                <a:cubicBezTo>
                  <a:pt x="8488" y="29438"/>
                  <a:pt x="27527" y="9788"/>
                  <a:pt x="51838" y="6133"/>
                </a:cubicBezTo>
                <a:cubicBezTo>
                  <a:pt x="51861" y="9050"/>
                  <a:pt x="52016" y="11933"/>
                  <a:pt x="52316" y="14777"/>
                </a:cubicBezTo>
                <a:cubicBezTo>
                  <a:pt x="47622" y="17927"/>
                  <a:pt x="43261" y="21550"/>
                  <a:pt x="39272" y="25533"/>
                </a:cubicBezTo>
                <a:cubicBezTo>
                  <a:pt x="38127" y="24922"/>
                  <a:pt x="36844" y="24544"/>
                  <a:pt x="35455" y="24544"/>
                </a:cubicBezTo>
                <a:cubicBezTo>
                  <a:pt x="30938" y="24544"/>
                  <a:pt x="27272" y="28211"/>
                  <a:pt x="27272" y="32727"/>
                </a:cubicBezTo>
                <a:cubicBezTo>
                  <a:pt x="27272" y="34644"/>
                  <a:pt x="27961" y="36383"/>
                  <a:pt x="29061" y="37777"/>
                </a:cubicBezTo>
                <a:cubicBezTo>
                  <a:pt x="23772" y="45438"/>
                  <a:pt x="19722" y="53994"/>
                  <a:pt x="17083" y="63161"/>
                </a:cubicBezTo>
                <a:moveTo>
                  <a:pt x="13700" y="88738"/>
                </a:moveTo>
                <a:cubicBezTo>
                  <a:pt x="8683" y="80672"/>
                  <a:pt x="5694" y="71227"/>
                  <a:pt x="5494" y="61083"/>
                </a:cubicBezTo>
                <a:cubicBezTo>
                  <a:pt x="8722" y="63844"/>
                  <a:pt x="12111" y="66416"/>
                  <a:pt x="15650" y="68794"/>
                </a:cubicBezTo>
                <a:cubicBezTo>
                  <a:pt x="14361" y="74755"/>
                  <a:pt x="13638" y="80927"/>
                  <a:pt x="13638" y="87272"/>
                </a:cubicBezTo>
                <a:cubicBezTo>
                  <a:pt x="13638" y="87766"/>
                  <a:pt x="13688" y="88250"/>
                  <a:pt x="13700" y="88738"/>
                </a:cubicBezTo>
                <a:moveTo>
                  <a:pt x="74600" y="64111"/>
                </a:moveTo>
                <a:cubicBezTo>
                  <a:pt x="71705" y="68133"/>
                  <a:pt x="68416" y="71838"/>
                  <a:pt x="64855" y="75266"/>
                </a:cubicBezTo>
                <a:cubicBezTo>
                  <a:pt x="63494" y="74255"/>
                  <a:pt x="61827" y="73638"/>
                  <a:pt x="60000" y="73638"/>
                </a:cubicBezTo>
                <a:cubicBezTo>
                  <a:pt x="56477" y="73638"/>
                  <a:pt x="53505" y="75872"/>
                  <a:pt x="52350" y="78988"/>
                </a:cubicBezTo>
                <a:cubicBezTo>
                  <a:pt x="41416" y="76394"/>
                  <a:pt x="31150" y="72072"/>
                  <a:pt x="21866" y="66316"/>
                </a:cubicBezTo>
                <a:cubicBezTo>
                  <a:pt x="24327" y="57033"/>
                  <a:pt x="28333" y="48377"/>
                  <a:pt x="33666" y="40700"/>
                </a:cubicBezTo>
                <a:cubicBezTo>
                  <a:pt x="34244" y="40827"/>
                  <a:pt x="34838" y="40911"/>
                  <a:pt x="35455" y="40911"/>
                </a:cubicBezTo>
                <a:cubicBezTo>
                  <a:pt x="39972" y="40911"/>
                  <a:pt x="43638" y="37244"/>
                  <a:pt x="43638" y="32727"/>
                </a:cubicBezTo>
                <a:cubicBezTo>
                  <a:pt x="43638" y="31600"/>
                  <a:pt x="43405" y="30516"/>
                  <a:pt x="42994" y="29538"/>
                </a:cubicBezTo>
                <a:cubicBezTo>
                  <a:pt x="46150" y="26372"/>
                  <a:pt x="49555" y="23450"/>
                  <a:pt x="53194" y="20827"/>
                </a:cubicBezTo>
                <a:cubicBezTo>
                  <a:pt x="56133" y="37350"/>
                  <a:pt x="63772" y="52205"/>
                  <a:pt x="74600" y="64111"/>
                </a:cubicBezTo>
                <a:moveTo>
                  <a:pt x="60000" y="5455"/>
                </a:moveTo>
                <a:cubicBezTo>
                  <a:pt x="63038" y="5455"/>
                  <a:pt x="66005" y="5766"/>
                  <a:pt x="68905" y="6250"/>
                </a:cubicBezTo>
                <a:cubicBezTo>
                  <a:pt x="64977" y="7777"/>
                  <a:pt x="61138" y="9483"/>
                  <a:pt x="57522" y="11561"/>
                </a:cubicBezTo>
                <a:cubicBezTo>
                  <a:pt x="57377" y="9588"/>
                  <a:pt x="57283" y="7600"/>
                  <a:pt x="57277" y="5594"/>
                </a:cubicBezTo>
                <a:cubicBezTo>
                  <a:pt x="58188" y="5550"/>
                  <a:pt x="59083" y="5455"/>
                  <a:pt x="60000" y="5455"/>
                </a:cubicBezTo>
                <a:moveTo>
                  <a:pt x="78444" y="68122"/>
                </a:moveTo>
                <a:cubicBezTo>
                  <a:pt x="83233" y="72761"/>
                  <a:pt x="88611" y="76772"/>
                  <a:pt x="94366" y="80222"/>
                </a:cubicBezTo>
                <a:cubicBezTo>
                  <a:pt x="88516" y="81255"/>
                  <a:pt x="82511" y="81816"/>
                  <a:pt x="76361" y="81816"/>
                </a:cubicBezTo>
                <a:cubicBezTo>
                  <a:pt x="73588" y="81816"/>
                  <a:pt x="70855" y="81677"/>
                  <a:pt x="68138" y="81466"/>
                </a:cubicBezTo>
                <a:cubicBezTo>
                  <a:pt x="68105" y="80938"/>
                  <a:pt x="68055" y="80416"/>
                  <a:pt x="67938" y="79916"/>
                </a:cubicBezTo>
                <a:cubicBezTo>
                  <a:pt x="71783" y="76316"/>
                  <a:pt x="75305" y="72372"/>
                  <a:pt x="78444" y="68122"/>
                </a:cubicBezTo>
                <a:moveTo>
                  <a:pt x="89933" y="14427"/>
                </a:moveTo>
                <a:cubicBezTo>
                  <a:pt x="89950" y="15072"/>
                  <a:pt x="90000" y="15711"/>
                  <a:pt x="90000" y="16361"/>
                </a:cubicBezTo>
                <a:cubicBezTo>
                  <a:pt x="90000" y="22038"/>
                  <a:pt x="89400" y="27566"/>
                  <a:pt x="88300" y="32911"/>
                </a:cubicBezTo>
                <a:cubicBezTo>
                  <a:pt x="84594" y="33694"/>
                  <a:pt x="81816" y="36977"/>
                  <a:pt x="81816" y="40911"/>
                </a:cubicBezTo>
                <a:cubicBezTo>
                  <a:pt x="81816" y="43138"/>
                  <a:pt x="82711" y="45150"/>
                  <a:pt x="84161" y="46627"/>
                </a:cubicBezTo>
                <a:cubicBezTo>
                  <a:pt x="82372" y="51105"/>
                  <a:pt x="80238" y="55405"/>
                  <a:pt x="77727" y="59450"/>
                </a:cubicBezTo>
                <a:cubicBezTo>
                  <a:pt x="67550" y="47888"/>
                  <a:pt x="60522" y="33472"/>
                  <a:pt x="58161" y="17511"/>
                </a:cubicBezTo>
                <a:cubicBezTo>
                  <a:pt x="64388" y="13683"/>
                  <a:pt x="71183" y="10744"/>
                  <a:pt x="78366" y="8694"/>
                </a:cubicBezTo>
                <a:cubicBezTo>
                  <a:pt x="82466" y="10161"/>
                  <a:pt x="86355" y="12072"/>
                  <a:pt x="89933" y="14427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52"/>
          <p:cNvSpPr/>
          <p:nvPr/>
        </p:nvSpPr>
        <p:spPr>
          <a:xfrm>
            <a:off x="5534245" y="3240056"/>
            <a:ext cx="196200" cy="16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4761" y="113333"/>
                </a:moveTo>
                <a:cubicBezTo>
                  <a:pt x="26033" y="103950"/>
                  <a:pt x="32761" y="100200"/>
                  <a:pt x="39633" y="97183"/>
                </a:cubicBezTo>
                <a:lnTo>
                  <a:pt x="39850" y="97094"/>
                </a:lnTo>
                <a:cubicBezTo>
                  <a:pt x="44750" y="95500"/>
                  <a:pt x="53477" y="89105"/>
                  <a:pt x="53477" y="75383"/>
                </a:cubicBezTo>
                <a:cubicBezTo>
                  <a:pt x="53477" y="63744"/>
                  <a:pt x="49622" y="58066"/>
                  <a:pt x="47544" y="55011"/>
                </a:cubicBezTo>
                <a:cubicBezTo>
                  <a:pt x="47133" y="54394"/>
                  <a:pt x="46633" y="53605"/>
                  <a:pt x="46744" y="53777"/>
                </a:cubicBezTo>
                <a:cubicBezTo>
                  <a:pt x="46577" y="53327"/>
                  <a:pt x="45761" y="50716"/>
                  <a:pt x="46938" y="44638"/>
                </a:cubicBezTo>
                <a:cubicBezTo>
                  <a:pt x="47494" y="41788"/>
                  <a:pt x="46555" y="40227"/>
                  <a:pt x="46555" y="40227"/>
                </a:cubicBezTo>
                <a:cubicBezTo>
                  <a:pt x="45066" y="36138"/>
                  <a:pt x="42300" y="28516"/>
                  <a:pt x="44377" y="22361"/>
                </a:cubicBezTo>
                <a:cubicBezTo>
                  <a:pt x="47166" y="13844"/>
                  <a:pt x="49638" y="12166"/>
                  <a:pt x="54116" y="9705"/>
                </a:cubicBezTo>
                <a:cubicBezTo>
                  <a:pt x="54377" y="9561"/>
                  <a:pt x="54633" y="9394"/>
                  <a:pt x="54872" y="9205"/>
                </a:cubicBezTo>
                <a:cubicBezTo>
                  <a:pt x="55716" y="8527"/>
                  <a:pt x="59300" y="6666"/>
                  <a:pt x="63350" y="6666"/>
                </a:cubicBezTo>
                <a:cubicBezTo>
                  <a:pt x="65377" y="6666"/>
                  <a:pt x="67083" y="7138"/>
                  <a:pt x="68433" y="8077"/>
                </a:cubicBezTo>
                <a:cubicBezTo>
                  <a:pt x="70055" y="9194"/>
                  <a:pt x="71611" y="11327"/>
                  <a:pt x="73961" y="18172"/>
                </a:cubicBezTo>
                <a:cubicBezTo>
                  <a:pt x="78338" y="30383"/>
                  <a:pt x="75566" y="37211"/>
                  <a:pt x="74166" y="39577"/>
                </a:cubicBezTo>
                <a:cubicBezTo>
                  <a:pt x="73238" y="41150"/>
                  <a:pt x="72922" y="43133"/>
                  <a:pt x="73283" y="45011"/>
                </a:cubicBezTo>
                <a:cubicBezTo>
                  <a:pt x="74366" y="50605"/>
                  <a:pt x="73666" y="52966"/>
                  <a:pt x="73483" y="53438"/>
                </a:cubicBezTo>
                <a:cubicBezTo>
                  <a:pt x="73438" y="53505"/>
                  <a:pt x="72783" y="54522"/>
                  <a:pt x="72450" y="55011"/>
                </a:cubicBezTo>
                <a:cubicBezTo>
                  <a:pt x="70377" y="58066"/>
                  <a:pt x="66516" y="63744"/>
                  <a:pt x="66516" y="75383"/>
                </a:cubicBezTo>
                <a:cubicBezTo>
                  <a:pt x="66516" y="89105"/>
                  <a:pt x="75250" y="95500"/>
                  <a:pt x="80150" y="97094"/>
                </a:cubicBezTo>
                <a:lnTo>
                  <a:pt x="80366" y="97183"/>
                </a:lnTo>
                <a:cubicBezTo>
                  <a:pt x="87238" y="100200"/>
                  <a:pt x="93966" y="103950"/>
                  <a:pt x="95238" y="113333"/>
                </a:cubicBezTo>
                <a:cubicBezTo>
                  <a:pt x="95238" y="113333"/>
                  <a:pt x="24761" y="113333"/>
                  <a:pt x="24761" y="113333"/>
                </a:cubicBezTo>
                <a:close/>
                <a:moveTo>
                  <a:pt x="81750" y="90711"/>
                </a:moveTo>
                <a:cubicBezTo>
                  <a:pt x="81750" y="90711"/>
                  <a:pt x="71972" y="87861"/>
                  <a:pt x="71972" y="75383"/>
                </a:cubicBezTo>
                <a:cubicBezTo>
                  <a:pt x="71972" y="64422"/>
                  <a:pt x="75988" y="60561"/>
                  <a:pt x="77538" y="57894"/>
                </a:cubicBezTo>
                <a:cubicBezTo>
                  <a:pt x="77538" y="57894"/>
                  <a:pt x="80727" y="54483"/>
                  <a:pt x="78588" y="43477"/>
                </a:cubicBezTo>
                <a:cubicBezTo>
                  <a:pt x="82150" y="37444"/>
                  <a:pt x="83305" y="27622"/>
                  <a:pt x="78950" y="15494"/>
                </a:cubicBezTo>
                <a:cubicBezTo>
                  <a:pt x="76522" y="8411"/>
                  <a:pt x="74383" y="4527"/>
                  <a:pt x="71116" y="2272"/>
                </a:cubicBezTo>
                <a:cubicBezTo>
                  <a:pt x="68722" y="611"/>
                  <a:pt x="66000" y="0"/>
                  <a:pt x="63350" y="0"/>
                </a:cubicBezTo>
                <a:cubicBezTo>
                  <a:pt x="58422" y="0"/>
                  <a:pt x="53750" y="2133"/>
                  <a:pt x="51883" y="3627"/>
                </a:cubicBezTo>
                <a:cubicBezTo>
                  <a:pt x="46427" y="6622"/>
                  <a:pt x="42761" y="9377"/>
                  <a:pt x="39316" y="19883"/>
                </a:cubicBezTo>
                <a:cubicBezTo>
                  <a:pt x="36333" y="28711"/>
                  <a:pt x="39883" y="38288"/>
                  <a:pt x="41633" y="43100"/>
                </a:cubicBezTo>
                <a:cubicBezTo>
                  <a:pt x="39500" y="54111"/>
                  <a:pt x="42455" y="57894"/>
                  <a:pt x="42455" y="57894"/>
                </a:cubicBezTo>
                <a:cubicBezTo>
                  <a:pt x="44011" y="60561"/>
                  <a:pt x="48022" y="64422"/>
                  <a:pt x="48022" y="75383"/>
                </a:cubicBezTo>
                <a:cubicBezTo>
                  <a:pt x="48022" y="87861"/>
                  <a:pt x="38250" y="90711"/>
                  <a:pt x="38250" y="90711"/>
                </a:cubicBezTo>
                <a:cubicBezTo>
                  <a:pt x="32044" y="93438"/>
                  <a:pt x="19088" y="98666"/>
                  <a:pt x="19088" y="116666"/>
                </a:cubicBezTo>
                <a:cubicBezTo>
                  <a:pt x="19088" y="116666"/>
                  <a:pt x="19088" y="120000"/>
                  <a:pt x="21816" y="120000"/>
                </a:cubicBezTo>
                <a:lnTo>
                  <a:pt x="98183" y="120000"/>
                </a:lnTo>
                <a:cubicBezTo>
                  <a:pt x="100911" y="120000"/>
                  <a:pt x="100911" y="116666"/>
                  <a:pt x="100911" y="116666"/>
                </a:cubicBezTo>
                <a:cubicBezTo>
                  <a:pt x="100911" y="98666"/>
                  <a:pt x="87955" y="93438"/>
                  <a:pt x="81750" y="90711"/>
                </a:cubicBezTo>
                <a:moveTo>
                  <a:pt x="108422" y="83366"/>
                </a:moveTo>
                <a:cubicBezTo>
                  <a:pt x="108422" y="83366"/>
                  <a:pt x="102311" y="81672"/>
                  <a:pt x="102311" y="71966"/>
                </a:cubicBezTo>
                <a:cubicBezTo>
                  <a:pt x="102311" y="63438"/>
                  <a:pt x="104411" y="60438"/>
                  <a:pt x="105650" y="58366"/>
                </a:cubicBezTo>
                <a:cubicBezTo>
                  <a:pt x="105650" y="58366"/>
                  <a:pt x="108016" y="55416"/>
                  <a:pt x="106311" y="46861"/>
                </a:cubicBezTo>
                <a:cubicBezTo>
                  <a:pt x="107711" y="43111"/>
                  <a:pt x="110555" y="35661"/>
                  <a:pt x="108166" y="28800"/>
                </a:cubicBezTo>
                <a:cubicBezTo>
                  <a:pt x="105411" y="20633"/>
                  <a:pt x="103583" y="18483"/>
                  <a:pt x="99222" y="16155"/>
                </a:cubicBezTo>
                <a:cubicBezTo>
                  <a:pt x="97727" y="14994"/>
                  <a:pt x="93988" y="13333"/>
                  <a:pt x="90044" y="13333"/>
                </a:cubicBezTo>
                <a:cubicBezTo>
                  <a:pt x="88183" y="13333"/>
                  <a:pt x="86283" y="13738"/>
                  <a:pt x="84544" y="14705"/>
                </a:cubicBezTo>
                <a:cubicBezTo>
                  <a:pt x="85238" y="16861"/>
                  <a:pt x="85827" y="19000"/>
                  <a:pt x="86250" y="21105"/>
                </a:cubicBezTo>
                <a:cubicBezTo>
                  <a:pt x="86316" y="21055"/>
                  <a:pt x="86388" y="20994"/>
                  <a:pt x="86461" y="20944"/>
                </a:cubicBezTo>
                <a:cubicBezTo>
                  <a:pt x="87388" y="20316"/>
                  <a:pt x="88600" y="20000"/>
                  <a:pt x="90044" y="20000"/>
                </a:cubicBezTo>
                <a:cubicBezTo>
                  <a:pt x="92866" y="20000"/>
                  <a:pt x="95616" y="21250"/>
                  <a:pt x="96288" y="21772"/>
                </a:cubicBezTo>
                <a:cubicBezTo>
                  <a:pt x="96527" y="21961"/>
                  <a:pt x="96783" y="22127"/>
                  <a:pt x="97038" y="22266"/>
                </a:cubicBezTo>
                <a:cubicBezTo>
                  <a:pt x="99722" y="23694"/>
                  <a:pt x="100727" y="24233"/>
                  <a:pt x="103122" y="31338"/>
                </a:cubicBezTo>
                <a:cubicBezTo>
                  <a:pt x="104566" y="35483"/>
                  <a:pt x="102511" y="40988"/>
                  <a:pt x="101405" y="43950"/>
                </a:cubicBezTo>
                <a:cubicBezTo>
                  <a:pt x="100894" y="45311"/>
                  <a:pt x="100722" y="46983"/>
                  <a:pt x="101011" y="48433"/>
                </a:cubicBezTo>
                <a:cubicBezTo>
                  <a:pt x="101755" y="52177"/>
                  <a:pt x="101411" y="53922"/>
                  <a:pt x="101288" y="54355"/>
                </a:cubicBezTo>
                <a:cubicBezTo>
                  <a:pt x="101277" y="54377"/>
                  <a:pt x="101261" y="54405"/>
                  <a:pt x="101244" y="54433"/>
                </a:cubicBezTo>
                <a:lnTo>
                  <a:pt x="101061" y="54738"/>
                </a:lnTo>
                <a:cubicBezTo>
                  <a:pt x="99588" y="57166"/>
                  <a:pt x="96855" y="61700"/>
                  <a:pt x="96855" y="71966"/>
                </a:cubicBezTo>
                <a:cubicBezTo>
                  <a:pt x="96855" y="83438"/>
                  <a:pt x="103166" y="88516"/>
                  <a:pt x="106827" y="89750"/>
                </a:cubicBezTo>
                <a:cubicBezTo>
                  <a:pt x="110311" y="91272"/>
                  <a:pt x="113527" y="93661"/>
                  <a:pt x="114344" y="99994"/>
                </a:cubicBezTo>
                <a:lnTo>
                  <a:pt x="102550" y="100000"/>
                </a:lnTo>
                <a:cubicBezTo>
                  <a:pt x="103594" y="101961"/>
                  <a:pt x="104455" y="104194"/>
                  <a:pt x="105111" y="106666"/>
                </a:cubicBezTo>
                <a:lnTo>
                  <a:pt x="117272" y="106661"/>
                </a:lnTo>
                <a:cubicBezTo>
                  <a:pt x="120000" y="106661"/>
                  <a:pt x="120000" y="103327"/>
                  <a:pt x="120000" y="103327"/>
                </a:cubicBezTo>
                <a:cubicBezTo>
                  <a:pt x="120000" y="89994"/>
                  <a:pt x="113388" y="85488"/>
                  <a:pt x="108422" y="83366"/>
                </a:cubicBezTo>
                <a:moveTo>
                  <a:pt x="13172" y="89750"/>
                </a:moveTo>
                <a:cubicBezTo>
                  <a:pt x="16833" y="88516"/>
                  <a:pt x="23144" y="83438"/>
                  <a:pt x="23144" y="71966"/>
                </a:cubicBezTo>
                <a:cubicBezTo>
                  <a:pt x="23144" y="61700"/>
                  <a:pt x="20405" y="57166"/>
                  <a:pt x="18938" y="54738"/>
                </a:cubicBezTo>
                <a:lnTo>
                  <a:pt x="18755" y="54433"/>
                </a:lnTo>
                <a:cubicBezTo>
                  <a:pt x="18738" y="54405"/>
                  <a:pt x="18722" y="54377"/>
                  <a:pt x="18705" y="54355"/>
                </a:cubicBezTo>
                <a:cubicBezTo>
                  <a:pt x="18588" y="53922"/>
                  <a:pt x="18238" y="52177"/>
                  <a:pt x="18988" y="48433"/>
                </a:cubicBezTo>
                <a:cubicBezTo>
                  <a:pt x="19277" y="46983"/>
                  <a:pt x="19105" y="45311"/>
                  <a:pt x="18594" y="43950"/>
                </a:cubicBezTo>
                <a:cubicBezTo>
                  <a:pt x="17488" y="40988"/>
                  <a:pt x="15433" y="35483"/>
                  <a:pt x="16877" y="31338"/>
                </a:cubicBezTo>
                <a:cubicBezTo>
                  <a:pt x="19272" y="24233"/>
                  <a:pt x="20272" y="23694"/>
                  <a:pt x="22961" y="22266"/>
                </a:cubicBezTo>
                <a:cubicBezTo>
                  <a:pt x="23222" y="22127"/>
                  <a:pt x="23472" y="21961"/>
                  <a:pt x="23711" y="21772"/>
                </a:cubicBezTo>
                <a:cubicBezTo>
                  <a:pt x="24383" y="21250"/>
                  <a:pt x="27133" y="20000"/>
                  <a:pt x="29955" y="20000"/>
                </a:cubicBezTo>
                <a:cubicBezTo>
                  <a:pt x="31311" y="20000"/>
                  <a:pt x="32438" y="20305"/>
                  <a:pt x="33344" y="20861"/>
                </a:cubicBezTo>
                <a:cubicBezTo>
                  <a:pt x="33583" y="19711"/>
                  <a:pt x="33866" y="18561"/>
                  <a:pt x="34250" y="17411"/>
                </a:cubicBezTo>
                <a:cubicBezTo>
                  <a:pt x="34583" y="16388"/>
                  <a:pt x="34938" y="15516"/>
                  <a:pt x="35283" y="14611"/>
                </a:cubicBezTo>
                <a:cubicBezTo>
                  <a:pt x="33588" y="13711"/>
                  <a:pt x="31755" y="13333"/>
                  <a:pt x="29955" y="13333"/>
                </a:cubicBezTo>
                <a:cubicBezTo>
                  <a:pt x="26011" y="13333"/>
                  <a:pt x="22272" y="14994"/>
                  <a:pt x="20777" y="16155"/>
                </a:cubicBezTo>
                <a:cubicBezTo>
                  <a:pt x="16416" y="18483"/>
                  <a:pt x="14583" y="20633"/>
                  <a:pt x="11833" y="28800"/>
                </a:cubicBezTo>
                <a:cubicBezTo>
                  <a:pt x="9444" y="35661"/>
                  <a:pt x="12288" y="43111"/>
                  <a:pt x="13688" y="46861"/>
                </a:cubicBezTo>
                <a:cubicBezTo>
                  <a:pt x="11977" y="55416"/>
                  <a:pt x="14350" y="58366"/>
                  <a:pt x="14350" y="58366"/>
                </a:cubicBezTo>
                <a:cubicBezTo>
                  <a:pt x="15588" y="60438"/>
                  <a:pt x="17694" y="63438"/>
                  <a:pt x="17694" y="71966"/>
                </a:cubicBezTo>
                <a:cubicBezTo>
                  <a:pt x="17694" y="81672"/>
                  <a:pt x="11577" y="83366"/>
                  <a:pt x="11577" y="83366"/>
                </a:cubicBezTo>
                <a:cubicBezTo>
                  <a:pt x="6616" y="85488"/>
                  <a:pt x="0" y="89994"/>
                  <a:pt x="0" y="103327"/>
                </a:cubicBezTo>
                <a:cubicBezTo>
                  <a:pt x="0" y="103327"/>
                  <a:pt x="0" y="106661"/>
                  <a:pt x="2727" y="106661"/>
                </a:cubicBezTo>
                <a:lnTo>
                  <a:pt x="14888" y="106666"/>
                </a:lnTo>
                <a:cubicBezTo>
                  <a:pt x="15544" y="104194"/>
                  <a:pt x="16400" y="101961"/>
                  <a:pt x="17450" y="100000"/>
                </a:cubicBezTo>
                <a:lnTo>
                  <a:pt x="5655" y="99994"/>
                </a:lnTo>
                <a:cubicBezTo>
                  <a:pt x="6472" y="93661"/>
                  <a:pt x="9688" y="91272"/>
                  <a:pt x="13172" y="8975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52"/>
          <p:cNvSpPr/>
          <p:nvPr/>
        </p:nvSpPr>
        <p:spPr>
          <a:xfrm>
            <a:off x="5528166" y="5076043"/>
            <a:ext cx="196200" cy="19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52"/>
          <p:cNvSpPr/>
          <p:nvPr/>
        </p:nvSpPr>
        <p:spPr>
          <a:xfrm>
            <a:off x="5383965" y="4021402"/>
            <a:ext cx="478500" cy="478500"/>
          </a:xfrm>
          <a:prstGeom prst="ellipse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52"/>
          <p:cNvSpPr/>
          <p:nvPr/>
        </p:nvSpPr>
        <p:spPr>
          <a:xfrm>
            <a:off x="5540541" y="4163938"/>
            <a:ext cx="178200" cy="17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6" name="Google Shape;266;p52"/>
          <p:cNvGrpSpPr/>
          <p:nvPr/>
        </p:nvGrpSpPr>
        <p:grpSpPr>
          <a:xfrm>
            <a:off x="11099239" y="484759"/>
            <a:ext cx="609653" cy="143647"/>
            <a:chOff x="396478" y="353952"/>
            <a:chExt cx="609647" cy="143647"/>
          </a:xfrm>
        </p:grpSpPr>
        <p:sp>
          <p:nvSpPr>
            <p:cNvPr id="267" name="Google Shape;267;p52"/>
            <p:cNvSpPr/>
            <p:nvPr/>
          </p:nvSpPr>
          <p:spPr>
            <a:xfrm>
              <a:off x="396478" y="353952"/>
              <a:ext cx="143647" cy="143647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p52"/>
            <p:cNvSpPr/>
            <p:nvPr/>
          </p:nvSpPr>
          <p:spPr>
            <a:xfrm>
              <a:off x="629478" y="353952"/>
              <a:ext cx="143647" cy="143647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p52"/>
            <p:cNvSpPr/>
            <p:nvPr/>
          </p:nvSpPr>
          <p:spPr>
            <a:xfrm>
              <a:off x="862478" y="353952"/>
              <a:ext cx="143647" cy="143647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0" name="Google Shape;270;p52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52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272" name="Google Shape;272;p52"/>
          <p:cNvGrpSpPr/>
          <p:nvPr/>
        </p:nvGrpSpPr>
        <p:grpSpPr>
          <a:xfrm>
            <a:off x="742058" y="6519536"/>
            <a:ext cx="964431" cy="204476"/>
            <a:chOff x="20847220" y="743692"/>
            <a:chExt cx="2093696" cy="443904"/>
          </a:xfrm>
        </p:grpSpPr>
        <p:sp>
          <p:nvSpPr>
            <p:cNvPr id="273" name="Google Shape;273;p52"/>
            <p:cNvSpPr/>
            <p:nvPr/>
          </p:nvSpPr>
          <p:spPr>
            <a:xfrm>
              <a:off x="22504590" y="743692"/>
              <a:ext cx="436326" cy="437407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4" name="Google Shape;274;p52"/>
            <p:cNvSpPr/>
            <p:nvPr/>
          </p:nvSpPr>
          <p:spPr>
            <a:xfrm>
              <a:off x="21772713" y="752353"/>
              <a:ext cx="214374" cy="435243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" name="Google Shape;275;p52"/>
            <p:cNvSpPr/>
            <p:nvPr/>
          </p:nvSpPr>
          <p:spPr>
            <a:xfrm>
              <a:off x="20847220" y="798910"/>
              <a:ext cx="434160" cy="354041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6" name="Google Shape;276;p52"/>
          <p:cNvSpPr txBox="1"/>
          <p:nvPr/>
        </p:nvSpPr>
        <p:spPr>
          <a:xfrm>
            <a:off x="5884315" y="6496155"/>
            <a:ext cx="4234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77" name="Google Shape;277;p52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3" cy="154318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52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3" cy="154318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52"/>
          <p:cNvSpPr txBox="1"/>
          <p:nvPr/>
        </p:nvSpPr>
        <p:spPr>
          <a:xfrm>
            <a:off x="1509201" y="3427898"/>
            <a:ext cx="32874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30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 Benchmarking models</a:t>
            </a:r>
            <a:endParaRPr sz="130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300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 Service Goal</a:t>
            </a:r>
            <a:endParaRPr sz="1300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80" name="Google Shape;28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7951" y="1729005"/>
            <a:ext cx="4440095" cy="444009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2"/>
          <p:cNvSpPr txBox="1"/>
          <p:nvPr/>
        </p:nvSpPr>
        <p:spPr>
          <a:xfrm>
            <a:off x="591075" y="812450"/>
            <a:ext cx="314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Contents</a:t>
            </a:r>
            <a:endParaRPr/>
          </a:p>
        </p:txBody>
      </p:sp>
      <p:sp>
        <p:nvSpPr>
          <p:cNvPr id="282" name="Google Shape;282;p52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52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284" name="Google Shape;284;p52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" name="Google Shape;285;p52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7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-1" y="0"/>
            <a:ext cx="12192125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826" name="Google Shape;826;p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70"/>
          <p:cNvSpPr/>
          <p:nvPr/>
        </p:nvSpPr>
        <p:spPr>
          <a:xfrm rot="-2693915" flipH="1">
            <a:off x="2545895" y="3101319"/>
            <a:ext cx="2520690" cy="5435656"/>
          </a:xfrm>
          <a:custGeom>
            <a:avLst/>
            <a:gdLst/>
            <a:ahLst/>
            <a:cxnLst/>
            <a:rect l="l" t="t" r="r" b="b"/>
            <a:pathLst>
              <a:path w="2523744" h="5442242" extrusionOk="0">
                <a:moveTo>
                  <a:pt x="0" y="0"/>
                </a:moveTo>
                <a:lnTo>
                  <a:pt x="2523744" y="0"/>
                </a:lnTo>
                <a:lnTo>
                  <a:pt x="2523744" y="2925601"/>
                </a:lnTo>
                <a:lnTo>
                  <a:pt x="0" y="5442242"/>
                </a:lnTo>
                <a:close/>
              </a:path>
            </a:pathLst>
          </a:cu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70"/>
          <p:cNvSpPr txBox="1"/>
          <p:nvPr/>
        </p:nvSpPr>
        <p:spPr>
          <a:xfrm>
            <a:off x="1667272" y="3004325"/>
            <a:ext cx="93819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5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r>
              <a:rPr lang="ko" sz="60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" sz="55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Demonstration Video</a:t>
            </a:r>
            <a:endParaRPr sz="5500"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829" name="Google Shape;829;p70"/>
          <p:cNvCxnSpPr/>
          <p:nvPr/>
        </p:nvCxnSpPr>
        <p:spPr>
          <a:xfrm rot="10800000">
            <a:off x="678987" y="18232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30" name="Google Shape;830;p70"/>
          <p:cNvGrpSpPr/>
          <p:nvPr/>
        </p:nvGrpSpPr>
        <p:grpSpPr>
          <a:xfrm>
            <a:off x="8791076" y="809575"/>
            <a:ext cx="2514623" cy="861875"/>
            <a:chOff x="8791076" y="809575"/>
            <a:chExt cx="2514623" cy="861875"/>
          </a:xfrm>
        </p:grpSpPr>
        <p:sp>
          <p:nvSpPr>
            <p:cNvPr id="831" name="Google Shape;831;p70"/>
            <p:cNvSpPr txBox="1"/>
            <p:nvPr/>
          </p:nvSpPr>
          <p:spPr>
            <a:xfrm>
              <a:off x="8863699" y="1117350"/>
              <a:ext cx="244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Noto Sans"/>
                <a:buNone/>
              </a:pPr>
              <a:r>
                <a:rPr lang="ko" sz="3600" b="1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BuddyBud</a:t>
              </a:r>
              <a:endParaRPr/>
            </a:p>
          </p:txBody>
        </p:sp>
        <p:sp>
          <p:nvSpPr>
            <p:cNvPr id="832" name="Google Shape;832;p70"/>
            <p:cNvSpPr/>
            <p:nvPr/>
          </p:nvSpPr>
          <p:spPr>
            <a:xfrm>
              <a:off x="8791076" y="809575"/>
              <a:ext cx="2462100" cy="243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3" name="Google Shape;833;p70"/>
            <p:cNvSpPr txBox="1"/>
            <p:nvPr/>
          </p:nvSpPr>
          <p:spPr>
            <a:xfrm>
              <a:off x="8924900" y="854525"/>
              <a:ext cx="2152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"/>
                <a:buNone/>
              </a:pPr>
              <a:r>
                <a:rPr lang="ko" sz="10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Software Engineering Team 12</a:t>
              </a:r>
              <a:endParaRPr/>
            </a:p>
          </p:txBody>
        </p:sp>
      </p:grpSp>
      <p:grpSp>
        <p:nvGrpSpPr>
          <p:cNvPr id="834" name="Google Shape;834;p70"/>
          <p:cNvGrpSpPr/>
          <p:nvPr/>
        </p:nvGrpSpPr>
        <p:grpSpPr>
          <a:xfrm>
            <a:off x="742054" y="484759"/>
            <a:ext cx="609700" cy="143700"/>
            <a:chOff x="396478" y="353952"/>
            <a:chExt cx="609700" cy="143700"/>
          </a:xfrm>
        </p:grpSpPr>
        <p:sp>
          <p:nvSpPr>
            <p:cNvPr id="835" name="Google Shape;835;p70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6" name="Google Shape;836;p70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7" name="Google Shape;837;p70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838" name="Google Shape;838;p70"/>
          <p:cNvCxnSpPr/>
          <p:nvPr/>
        </p:nvCxnSpPr>
        <p:spPr>
          <a:xfrm rot="10800000">
            <a:off x="10518947" y="18232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71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844" name="Google Shape;844;p71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5" name="Google Shape;845;p71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6" name="Google Shape;846;p71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47" name="Google Shape;847;p71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48" name="Google Shape;848;p71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849" name="Google Shape;849;p71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0" name="Google Shape;850;p71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52" name="Google Shape;852;p71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21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53" name="Google Shape;853;p71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p71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p71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56" name="Google Shape;856;p71"/>
          <p:cNvSpPr txBox="1"/>
          <p:nvPr/>
        </p:nvSpPr>
        <p:spPr>
          <a:xfrm>
            <a:off x="591075" y="812450"/>
            <a:ext cx="8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Demo Video</a:t>
            </a:r>
            <a:endParaRPr/>
          </a:p>
        </p:txBody>
      </p:sp>
      <p:sp>
        <p:nvSpPr>
          <p:cNvPr id="857" name="Google Shape;857;p71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71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859" name="Google Shape;859;p71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0" name="Google Shape;860;p71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소공개">
            <a:hlinkClick r:id="" action="ppaction://media"/>
            <a:extLst>
              <a:ext uri="{FF2B5EF4-FFF2-40B4-BE49-F238E27FC236}">
                <a16:creationId xmlns:a16="http://schemas.microsoft.com/office/drawing/2014/main" id="{47C3933B-24A6-87CB-F669-B437DB7ECC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0224" y="1757138"/>
            <a:ext cx="6771551" cy="4231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7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7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-1" y="0"/>
            <a:ext cx="12192125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867" name="Google Shape;867;p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8" name="Google Shape;868;p72"/>
          <p:cNvSpPr/>
          <p:nvPr/>
        </p:nvSpPr>
        <p:spPr>
          <a:xfrm rot="-2693915" flipH="1">
            <a:off x="2545895" y="3101319"/>
            <a:ext cx="2520690" cy="5435656"/>
          </a:xfrm>
          <a:custGeom>
            <a:avLst/>
            <a:gdLst/>
            <a:ahLst/>
            <a:cxnLst/>
            <a:rect l="l" t="t" r="r" b="b"/>
            <a:pathLst>
              <a:path w="2523744" h="5442242" extrusionOk="0">
                <a:moveTo>
                  <a:pt x="0" y="0"/>
                </a:moveTo>
                <a:lnTo>
                  <a:pt x="2523744" y="0"/>
                </a:lnTo>
                <a:lnTo>
                  <a:pt x="2523744" y="2925601"/>
                </a:lnTo>
                <a:lnTo>
                  <a:pt x="0" y="5442242"/>
                </a:lnTo>
                <a:close/>
              </a:path>
            </a:pathLst>
          </a:cu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9" name="Google Shape;869;p72"/>
          <p:cNvSpPr txBox="1"/>
          <p:nvPr/>
        </p:nvSpPr>
        <p:spPr>
          <a:xfrm>
            <a:off x="4742848" y="3004325"/>
            <a:ext cx="2706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Q &amp; A</a:t>
            </a:r>
            <a:endParaRPr sz="6000"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870" name="Google Shape;870;p72"/>
          <p:cNvCxnSpPr/>
          <p:nvPr/>
        </p:nvCxnSpPr>
        <p:spPr>
          <a:xfrm rot="10800000">
            <a:off x="678987" y="18232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71" name="Google Shape;871;p72"/>
          <p:cNvGrpSpPr/>
          <p:nvPr/>
        </p:nvGrpSpPr>
        <p:grpSpPr>
          <a:xfrm>
            <a:off x="742054" y="484759"/>
            <a:ext cx="609700" cy="143700"/>
            <a:chOff x="396478" y="353952"/>
            <a:chExt cx="609700" cy="143700"/>
          </a:xfrm>
        </p:grpSpPr>
        <p:sp>
          <p:nvSpPr>
            <p:cNvPr id="872" name="Google Shape;872;p72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3" name="Google Shape;873;p72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4" name="Google Shape;874;p72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875" name="Google Shape;875;p72"/>
          <p:cNvCxnSpPr/>
          <p:nvPr/>
        </p:nvCxnSpPr>
        <p:spPr>
          <a:xfrm rot="10800000">
            <a:off x="10518947" y="18232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76" name="Google Shape;876;p72"/>
          <p:cNvGrpSpPr/>
          <p:nvPr/>
        </p:nvGrpSpPr>
        <p:grpSpPr>
          <a:xfrm>
            <a:off x="8791076" y="809575"/>
            <a:ext cx="2514623" cy="861875"/>
            <a:chOff x="8791076" y="809575"/>
            <a:chExt cx="2514623" cy="861875"/>
          </a:xfrm>
        </p:grpSpPr>
        <p:sp>
          <p:nvSpPr>
            <p:cNvPr id="877" name="Google Shape;877;p72"/>
            <p:cNvSpPr txBox="1"/>
            <p:nvPr/>
          </p:nvSpPr>
          <p:spPr>
            <a:xfrm>
              <a:off x="8863699" y="1117350"/>
              <a:ext cx="244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Noto Sans"/>
                <a:buNone/>
              </a:pPr>
              <a:r>
                <a:rPr lang="ko" sz="3600" b="1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BuddyBud</a:t>
              </a:r>
              <a:endParaRPr/>
            </a:p>
          </p:txBody>
        </p:sp>
        <p:sp>
          <p:nvSpPr>
            <p:cNvPr id="878" name="Google Shape;878;p72"/>
            <p:cNvSpPr/>
            <p:nvPr/>
          </p:nvSpPr>
          <p:spPr>
            <a:xfrm>
              <a:off x="8791076" y="809575"/>
              <a:ext cx="2462100" cy="243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9" name="Google Shape;879;p72"/>
            <p:cNvSpPr txBox="1"/>
            <p:nvPr/>
          </p:nvSpPr>
          <p:spPr>
            <a:xfrm>
              <a:off x="8924900" y="854525"/>
              <a:ext cx="2152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"/>
                <a:buNone/>
              </a:pPr>
              <a:r>
                <a:rPr lang="ko" sz="10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Software Engineering Team 12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-1" y="0"/>
            <a:ext cx="12192125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91" name="Google Shape;291;p53"/>
          <p:cNvSpPr/>
          <p:nvPr/>
        </p:nvSpPr>
        <p:spPr>
          <a:xfrm>
            <a:off x="0" y="0"/>
            <a:ext cx="12192125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53"/>
          <p:cNvSpPr/>
          <p:nvPr/>
        </p:nvSpPr>
        <p:spPr>
          <a:xfrm rot="-2693915" flipH="1">
            <a:off x="2545895" y="3101319"/>
            <a:ext cx="2520690" cy="5435656"/>
          </a:xfrm>
          <a:custGeom>
            <a:avLst/>
            <a:gdLst/>
            <a:ahLst/>
            <a:cxnLst/>
            <a:rect l="l" t="t" r="r" b="b"/>
            <a:pathLst>
              <a:path w="2523744" h="5442242" extrusionOk="0">
                <a:moveTo>
                  <a:pt x="0" y="0"/>
                </a:moveTo>
                <a:lnTo>
                  <a:pt x="2523744" y="0"/>
                </a:lnTo>
                <a:lnTo>
                  <a:pt x="2523744" y="2925601"/>
                </a:lnTo>
                <a:lnTo>
                  <a:pt x="0" y="5442242"/>
                </a:lnTo>
                <a:close/>
              </a:path>
            </a:pathLst>
          </a:cu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3" name="Google Shape;293;p53"/>
          <p:cNvCxnSpPr/>
          <p:nvPr/>
        </p:nvCxnSpPr>
        <p:spPr>
          <a:xfrm rot="10800000">
            <a:off x="678911" y="1823283"/>
            <a:ext cx="10563976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4" name="Google Shape;294;p53"/>
          <p:cNvGrpSpPr/>
          <p:nvPr/>
        </p:nvGrpSpPr>
        <p:grpSpPr>
          <a:xfrm>
            <a:off x="742058" y="484759"/>
            <a:ext cx="609653" cy="143647"/>
            <a:chOff x="396478" y="353952"/>
            <a:chExt cx="609647" cy="143647"/>
          </a:xfrm>
        </p:grpSpPr>
        <p:sp>
          <p:nvSpPr>
            <p:cNvPr id="295" name="Google Shape;295;p53"/>
            <p:cNvSpPr/>
            <p:nvPr/>
          </p:nvSpPr>
          <p:spPr>
            <a:xfrm>
              <a:off x="396478" y="353952"/>
              <a:ext cx="143647" cy="1436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53"/>
            <p:cNvSpPr/>
            <p:nvPr/>
          </p:nvSpPr>
          <p:spPr>
            <a:xfrm>
              <a:off x="629478" y="353952"/>
              <a:ext cx="143647" cy="1436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53"/>
            <p:cNvSpPr/>
            <p:nvPr/>
          </p:nvSpPr>
          <p:spPr>
            <a:xfrm>
              <a:off x="862478" y="353952"/>
              <a:ext cx="143647" cy="1436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98" name="Google Shape;298;p53"/>
          <p:cNvCxnSpPr/>
          <p:nvPr/>
        </p:nvCxnSpPr>
        <p:spPr>
          <a:xfrm rot="10800000">
            <a:off x="10519091" y="1823283"/>
            <a:ext cx="733957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9" name="Google Shape;299;p53"/>
          <p:cNvGrpSpPr/>
          <p:nvPr/>
        </p:nvGrpSpPr>
        <p:grpSpPr>
          <a:xfrm>
            <a:off x="8791076" y="809575"/>
            <a:ext cx="2514623" cy="861875"/>
            <a:chOff x="8791076" y="809575"/>
            <a:chExt cx="2514623" cy="861875"/>
          </a:xfrm>
        </p:grpSpPr>
        <p:sp>
          <p:nvSpPr>
            <p:cNvPr id="300" name="Google Shape;300;p53"/>
            <p:cNvSpPr txBox="1"/>
            <p:nvPr/>
          </p:nvSpPr>
          <p:spPr>
            <a:xfrm>
              <a:off x="8863699" y="1117350"/>
              <a:ext cx="244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Noto Sans"/>
                <a:buNone/>
              </a:pPr>
              <a:r>
                <a:rPr lang="ko" sz="3600" b="1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BuddyBud</a:t>
              </a:r>
              <a:endParaRPr/>
            </a:p>
          </p:txBody>
        </p:sp>
        <p:sp>
          <p:nvSpPr>
            <p:cNvPr id="301" name="Google Shape;301;p53"/>
            <p:cNvSpPr/>
            <p:nvPr/>
          </p:nvSpPr>
          <p:spPr>
            <a:xfrm>
              <a:off x="8791076" y="809575"/>
              <a:ext cx="2462100" cy="243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53"/>
            <p:cNvSpPr txBox="1"/>
            <p:nvPr/>
          </p:nvSpPr>
          <p:spPr>
            <a:xfrm>
              <a:off x="8924900" y="854525"/>
              <a:ext cx="2152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"/>
                <a:buNone/>
              </a:pPr>
              <a:r>
                <a:rPr lang="ko" sz="10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Software Engineering Team 12</a:t>
              </a:r>
              <a:endParaRPr/>
            </a:p>
          </p:txBody>
        </p:sp>
      </p:grpSp>
      <p:sp>
        <p:nvSpPr>
          <p:cNvPr id="303" name="Google Shape;303;p53"/>
          <p:cNvSpPr txBox="1"/>
          <p:nvPr/>
        </p:nvSpPr>
        <p:spPr>
          <a:xfrm>
            <a:off x="1351700" y="2705550"/>
            <a:ext cx="9742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r>
              <a:rPr lang="ko" sz="88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" sz="43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Motivation for the Project</a:t>
            </a:r>
            <a:endParaRPr sz="6500"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220" y="2839490"/>
            <a:ext cx="4883199" cy="3019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54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310" name="Google Shape;310;p54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54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54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3" name="Google Shape;313;p54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4" name="Google Shape;314;p54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315" name="Google Shape;315;p54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6" name="Google Shape;316;p54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7" name="Google Shape;317;p54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8" name="Google Shape;318;p54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9" name="Google Shape;319;p54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54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54"/>
          <p:cNvSpPr/>
          <p:nvPr/>
        </p:nvSpPr>
        <p:spPr>
          <a:xfrm>
            <a:off x="4474532" y="3071513"/>
            <a:ext cx="177900" cy="177900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54"/>
          <p:cNvSpPr/>
          <p:nvPr/>
        </p:nvSpPr>
        <p:spPr>
          <a:xfrm>
            <a:off x="7814555" y="4810151"/>
            <a:ext cx="177900" cy="17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54"/>
          <p:cNvSpPr/>
          <p:nvPr/>
        </p:nvSpPr>
        <p:spPr>
          <a:xfrm rot="-8319755">
            <a:off x="7296541" y="4687047"/>
            <a:ext cx="569344" cy="205032"/>
          </a:xfrm>
          <a:custGeom>
            <a:avLst/>
            <a:gdLst/>
            <a:ahLst/>
            <a:cxnLst/>
            <a:rect l="l" t="t" r="r" b="b"/>
            <a:pathLst>
              <a:path w="457200" h="223025" extrusionOk="0">
                <a:moveTo>
                  <a:pt x="0" y="223025"/>
                </a:moveTo>
                <a:lnTo>
                  <a:pt x="189571" y="0"/>
                </a:ln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54"/>
          <p:cNvSpPr/>
          <p:nvPr/>
        </p:nvSpPr>
        <p:spPr>
          <a:xfrm rot="10800000">
            <a:off x="4584574" y="3161780"/>
            <a:ext cx="579863" cy="457200"/>
          </a:xfrm>
          <a:custGeom>
            <a:avLst/>
            <a:gdLst/>
            <a:ahLst/>
            <a:cxnLst/>
            <a:rect l="l" t="t" r="r" b="b"/>
            <a:pathLst>
              <a:path w="579863" h="457200" extrusionOk="0">
                <a:moveTo>
                  <a:pt x="0" y="0"/>
                </a:moveTo>
                <a:lnTo>
                  <a:pt x="0" y="0"/>
                </a:lnTo>
                <a:lnTo>
                  <a:pt x="245327" y="457200"/>
                </a:lnTo>
                <a:lnTo>
                  <a:pt x="579863" y="457200"/>
                </a:lnTo>
              </a:path>
            </a:pathLst>
          </a:custGeom>
          <a:noFill/>
          <a:ln w="12700" cap="flat" cmpd="sng">
            <a:solidFill>
              <a:srgbClr val="1F4E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54"/>
          <p:cNvSpPr txBox="1"/>
          <p:nvPr/>
        </p:nvSpPr>
        <p:spPr>
          <a:xfrm>
            <a:off x="3274677" y="2141425"/>
            <a:ext cx="587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22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Ratio of International Students in SKKU</a:t>
            </a:r>
            <a:endParaRPr sz="1800" b="1"/>
          </a:p>
        </p:txBody>
      </p:sp>
      <p:sp>
        <p:nvSpPr>
          <p:cNvPr id="326" name="Google Shape;326;p54"/>
          <p:cNvSpPr txBox="1"/>
          <p:nvPr/>
        </p:nvSpPr>
        <p:spPr>
          <a:xfrm>
            <a:off x="8135071" y="4760500"/>
            <a:ext cx="3340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18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Korean Students - 13,547</a:t>
            </a:r>
            <a:endParaRPr sz="1800" b="1">
              <a:solidFill>
                <a:srgbClr val="59595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7" name="Google Shape;327;p54"/>
          <p:cNvSpPr txBox="1"/>
          <p:nvPr/>
        </p:nvSpPr>
        <p:spPr>
          <a:xfrm>
            <a:off x="8135095" y="5054513"/>
            <a:ext cx="2355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74.0%</a:t>
            </a:r>
            <a:endParaRPr sz="1800" b="0" cap="none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8" name="Google Shape;328;p54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9" name="Google Shape;329;p54"/>
          <p:cNvSpPr/>
          <p:nvPr/>
        </p:nvSpPr>
        <p:spPr>
          <a:xfrm>
            <a:off x="5323512" y="3534320"/>
            <a:ext cx="1632600" cy="16326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54"/>
          <p:cNvSpPr txBox="1"/>
          <p:nvPr/>
        </p:nvSpPr>
        <p:spPr>
          <a:xfrm>
            <a:off x="5411114" y="4033772"/>
            <a:ext cx="14574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595959"/>
                </a:solidFill>
              </a:rPr>
              <a:t># of all stdnt</a:t>
            </a:r>
            <a:endParaRPr b="1">
              <a:solidFill>
                <a:srgbClr val="595959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595959"/>
                </a:solidFill>
              </a:rPr>
              <a:t>18,298</a:t>
            </a:r>
            <a:endParaRPr sz="2100" b="1">
              <a:solidFill>
                <a:srgbClr val="595959"/>
              </a:solidFill>
            </a:endParaRPr>
          </a:p>
        </p:txBody>
      </p:sp>
      <p:sp>
        <p:nvSpPr>
          <p:cNvPr id="331" name="Google Shape;331;p54"/>
          <p:cNvSpPr txBox="1"/>
          <p:nvPr/>
        </p:nvSpPr>
        <p:spPr>
          <a:xfrm>
            <a:off x="265856" y="2950700"/>
            <a:ext cx="4137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18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International Students - 4,751 </a:t>
            </a:r>
            <a:endParaRPr sz="1800" b="1">
              <a:solidFill>
                <a:srgbClr val="59595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2047170" y="3244713"/>
            <a:ext cx="2355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26.0%</a:t>
            </a:r>
            <a:endParaRPr sz="1800" b="0" cap="none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3" name="Google Shape;333;p54"/>
          <p:cNvSpPr txBox="1"/>
          <p:nvPr/>
        </p:nvSpPr>
        <p:spPr>
          <a:xfrm>
            <a:off x="591075" y="812450"/>
            <a:ext cx="710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Demographic Overview</a:t>
            </a:r>
            <a:endParaRPr/>
          </a:p>
        </p:txBody>
      </p:sp>
      <p:sp>
        <p:nvSpPr>
          <p:cNvPr id="334" name="Google Shape;334;p54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54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336" name="Google Shape;336;p54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" name="Google Shape;337;p54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55"/>
          <p:cNvGrpSpPr/>
          <p:nvPr/>
        </p:nvGrpSpPr>
        <p:grpSpPr>
          <a:xfrm>
            <a:off x="9411670" y="2279990"/>
            <a:ext cx="2279134" cy="3642927"/>
            <a:chOff x="3030675" y="1904822"/>
            <a:chExt cx="2758574" cy="4409256"/>
          </a:xfrm>
        </p:grpSpPr>
        <p:pic>
          <p:nvPicPr>
            <p:cNvPr id="343" name="Google Shape;343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30675" y="1904822"/>
              <a:ext cx="2758574" cy="440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55"/>
            <p:cNvPicPr preferRelativeResize="0"/>
            <p:nvPr/>
          </p:nvPicPr>
          <p:blipFill rotWithShape="1">
            <a:blip r:embed="rId4">
              <a:alphaModFix/>
            </a:blip>
            <a:srcRect t="4498"/>
            <a:stretch/>
          </p:blipFill>
          <p:spPr>
            <a:xfrm>
              <a:off x="3627197" y="2424560"/>
              <a:ext cx="1564554" cy="3234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55"/>
          <p:cNvSpPr/>
          <p:nvPr/>
        </p:nvSpPr>
        <p:spPr>
          <a:xfrm>
            <a:off x="678975" y="3083625"/>
            <a:ext cx="6907500" cy="3464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6" name="Google Shape;346;p55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347" name="Google Shape;347;p55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55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p55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0" name="Google Shape;350;p55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1" name="Google Shape;351;p55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352" name="Google Shape;352;p55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55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55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55" name="Google Shape;355;p55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6" name="Google Shape;356;p55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55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55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9" name="Google Shape;359;p55"/>
          <p:cNvSpPr/>
          <p:nvPr/>
        </p:nvSpPr>
        <p:spPr>
          <a:xfrm>
            <a:off x="893649" y="3301062"/>
            <a:ext cx="1010100" cy="1010100"/>
          </a:xfrm>
          <a:prstGeom prst="ellipse">
            <a:avLst/>
          </a:prstGeom>
          <a:solidFill>
            <a:srgbClr val="3840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0" name="Google Shape;360;p55"/>
          <p:cNvSpPr txBox="1"/>
          <p:nvPr/>
        </p:nvSpPr>
        <p:spPr>
          <a:xfrm>
            <a:off x="1000333" y="3498279"/>
            <a:ext cx="79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"/>
              <a:buNone/>
            </a:pPr>
            <a:r>
              <a:rPr lang="ko" sz="4000" b="1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/>
          </a:p>
        </p:txBody>
      </p:sp>
      <p:sp>
        <p:nvSpPr>
          <p:cNvPr id="361" name="Google Shape;361;p55"/>
          <p:cNvSpPr txBox="1"/>
          <p:nvPr/>
        </p:nvSpPr>
        <p:spPr>
          <a:xfrm>
            <a:off x="2189025" y="4329825"/>
            <a:ext cx="53976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 It’s hard to get information about the school.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ex) School life tips, restaurants near the school, club recruitment, etc.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 There’s no bulletin board for international students.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2" name="Google Shape;362;p55"/>
          <p:cNvSpPr txBox="1"/>
          <p:nvPr/>
        </p:nvSpPr>
        <p:spPr>
          <a:xfrm>
            <a:off x="2189022" y="3452075"/>
            <a:ext cx="531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3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The </a:t>
            </a:r>
            <a:r>
              <a:rPr lang="ko" sz="23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closedness</a:t>
            </a:r>
            <a:r>
              <a:rPr lang="ko" sz="23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 of the international student community</a:t>
            </a:r>
            <a:endParaRPr sz="2300" b="1">
              <a:solidFill>
                <a:srgbClr val="3840EB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9012" y="3857053"/>
            <a:ext cx="1828169" cy="18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1092" y="3504744"/>
            <a:ext cx="718344" cy="71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6184" y="4227499"/>
            <a:ext cx="1405800" cy="14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71802" y="4329825"/>
            <a:ext cx="882600" cy="8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5"/>
          <p:cNvSpPr txBox="1"/>
          <p:nvPr/>
        </p:nvSpPr>
        <p:spPr>
          <a:xfrm>
            <a:off x="591075" y="812450"/>
            <a:ext cx="710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Drawbacks of Everytime</a:t>
            </a:r>
            <a:endParaRPr/>
          </a:p>
        </p:txBody>
      </p:sp>
      <p:sp>
        <p:nvSpPr>
          <p:cNvPr id="368" name="Google Shape;368;p55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55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370" name="Google Shape;370;p55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1" name="Google Shape;371;p55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/>
          <p:nvPr/>
        </p:nvSpPr>
        <p:spPr>
          <a:xfrm>
            <a:off x="678975" y="3083625"/>
            <a:ext cx="6907500" cy="3435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7" name="Google Shape;377;p56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378" name="Google Shape;378;p56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56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56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1" name="Google Shape;381;p56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2" name="Google Shape;382;p56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383" name="Google Shape;383;p56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4" name="Google Shape;384;p56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5" name="Google Shape;385;p56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86" name="Google Shape;386;p56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7" name="Google Shape;387;p56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56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893649" y="3301062"/>
            <a:ext cx="1010100" cy="1010100"/>
          </a:xfrm>
          <a:prstGeom prst="ellipse">
            <a:avLst/>
          </a:prstGeom>
          <a:solidFill>
            <a:srgbClr val="3164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1" name="Google Shape;391;p56"/>
          <p:cNvSpPr txBox="1"/>
          <p:nvPr/>
        </p:nvSpPr>
        <p:spPr>
          <a:xfrm>
            <a:off x="1000333" y="3498279"/>
            <a:ext cx="79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"/>
              <a:buNone/>
            </a:pPr>
            <a:r>
              <a:rPr lang="ko" sz="4000" b="1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lang="ko" sz="40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/>
          </a:p>
        </p:txBody>
      </p:sp>
      <p:sp>
        <p:nvSpPr>
          <p:cNvPr id="392" name="Google Shape;392;p56"/>
          <p:cNvSpPr txBox="1"/>
          <p:nvPr/>
        </p:nvSpPr>
        <p:spPr>
          <a:xfrm>
            <a:off x="2189025" y="4311150"/>
            <a:ext cx="50769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 There’s no function to instantly translate posts and comments.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 International students who are not familiar with Korean inevitably face many inconveniences when using the community app.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p56"/>
          <p:cNvSpPr txBox="1"/>
          <p:nvPr/>
        </p:nvSpPr>
        <p:spPr>
          <a:xfrm>
            <a:off x="2189022" y="3629100"/>
            <a:ext cx="5310000" cy="354000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23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Absence of</a:t>
            </a:r>
            <a:r>
              <a:rPr lang="ko" sz="23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" sz="23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Translation Feature</a:t>
            </a:r>
            <a:endParaRPr sz="2800" b="1">
              <a:solidFill>
                <a:srgbClr val="59595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4" name="Google Shape;3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300" y="2288404"/>
            <a:ext cx="1101900" cy="11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6"/>
          <p:cNvSpPr txBox="1"/>
          <p:nvPr/>
        </p:nvSpPr>
        <p:spPr>
          <a:xfrm>
            <a:off x="9152976" y="3301050"/>
            <a:ext cx="4236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"/>
              <a:buNone/>
            </a:pPr>
            <a:r>
              <a:rPr lang="ko" sz="5700" b="1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?</a:t>
            </a:r>
            <a:endParaRPr sz="6200" b="1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396" name="Google Shape;396;p56"/>
          <p:cNvGrpSpPr/>
          <p:nvPr/>
        </p:nvGrpSpPr>
        <p:grpSpPr>
          <a:xfrm>
            <a:off x="9411670" y="2279990"/>
            <a:ext cx="2279134" cy="3642927"/>
            <a:chOff x="3030675" y="1904822"/>
            <a:chExt cx="2758574" cy="4409256"/>
          </a:xfrm>
        </p:grpSpPr>
        <p:pic>
          <p:nvPicPr>
            <p:cNvPr id="397" name="Google Shape;397;p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30675" y="1904822"/>
              <a:ext cx="2758574" cy="4409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56"/>
            <p:cNvPicPr preferRelativeResize="0"/>
            <p:nvPr/>
          </p:nvPicPr>
          <p:blipFill rotWithShape="1">
            <a:blip r:embed="rId5">
              <a:alphaModFix/>
            </a:blip>
            <a:srcRect t="4498"/>
            <a:stretch/>
          </p:blipFill>
          <p:spPr>
            <a:xfrm>
              <a:off x="3627197" y="2424560"/>
              <a:ext cx="1564554" cy="32346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9" name="Google Shape;39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1092" y="3504744"/>
            <a:ext cx="718344" cy="71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6184" y="4227499"/>
            <a:ext cx="1405800" cy="14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6"/>
          <p:cNvSpPr txBox="1"/>
          <p:nvPr/>
        </p:nvSpPr>
        <p:spPr>
          <a:xfrm>
            <a:off x="591075" y="812450"/>
            <a:ext cx="904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Drawbacks of Everytime (cont’d)</a:t>
            </a:r>
            <a:endParaRPr/>
          </a:p>
        </p:txBody>
      </p:sp>
      <p:sp>
        <p:nvSpPr>
          <p:cNvPr id="402" name="Google Shape;402;p56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56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404" name="Google Shape;404;p56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5" name="Google Shape;405;p56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/>
          <p:nvPr/>
        </p:nvSpPr>
        <p:spPr>
          <a:xfrm>
            <a:off x="678975" y="3083625"/>
            <a:ext cx="6907500" cy="3464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1" name="Google Shape;411;p57"/>
          <p:cNvGrpSpPr/>
          <p:nvPr/>
        </p:nvGrpSpPr>
        <p:grpSpPr>
          <a:xfrm>
            <a:off x="11099235" y="484759"/>
            <a:ext cx="609700" cy="143700"/>
            <a:chOff x="396478" y="353952"/>
            <a:chExt cx="609700" cy="143700"/>
          </a:xfrm>
        </p:grpSpPr>
        <p:sp>
          <p:nvSpPr>
            <p:cNvPr id="412" name="Google Shape;412;p57"/>
            <p:cNvSpPr/>
            <p:nvPr/>
          </p:nvSpPr>
          <p:spPr>
            <a:xfrm>
              <a:off x="396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629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4" name="Google Shape;414;p57"/>
            <p:cNvSpPr/>
            <p:nvPr/>
          </p:nvSpPr>
          <p:spPr>
            <a:xfrm>
              <a:off x="862478" y="353952"/>
              <a:ext cx="143700" cy="143700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5" name="Google Shape;415;p57"/>
          <p:cNvSpPr/>
          <p:nvPr/>
        </p:nvSpPr>
        <p:spPr>
          <a:xfrm>
            <a:off x="0" y="6379639"/>
            <a:ext cx="12192000" cy="478500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6" name="Google Shape;416;p57"/>
          <p:cNvGrpSpPr/>
          <p:nvPr/>
        </p:nvGrpSpPr>
        <p:grpSpPr>
          <a:xfrm>
            <a:off x="741316" y="6519513"/>
            <a:ext cx="964357" cy="204462"/>
            <a:chOff x="20847220" y="743692"/>
            <a:chExt cx="2093697" cy="443905"/>
          </a:xfrm>
        </p:grpSpPr>
        <p:sp>
          <p:nvSpPr>
            <p:cNvPr id="417" name="Google Shape;417;p57"/>
            <p:cNvSpPr/>
            <p:nvPr/>
          </p:nvSpPr>
          <p:spPr>
            <a:xfrm>
              <a:off x="22504590" y="743692"/>
              <a:ext cx="436327" cy="437406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57"/>
            <p:cNvSpPr/>
            <p:nvPr/>
          </p:nvSpPr>
          <p:spPr>
            <a:xfrm>
              <a:off x="21772713" y="752353"/>
              <a:ext cx="214374" cy="435244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p57"/>
            <p:cNvSpPr/>
            <p:nvPr/>
          </p:nvSpPr>
          <p:spPr>
            <a:xfrm>
              <a:off x="20847220" y="798910"/>
              <a:ext cx="434159" cy="354040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0" name="Google Shape;420;p57"/>
          <p:cNvSpPr txBox="1"/>
          <p:nvPr/>
        </p:nvSpPr>
        <p:spPr>
          <a:xfrm>
            <a:off x="5884315" y="6496155"/>
            <a:ext cx="423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1" name="Google Shape;421;p57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57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2" cy="154316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57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4" name="Google Shape;424;p57"/>
          <p:cNvSpPr/>
          <p:nvPr/>
        </p:nvSpPr>
        <p:spPr>
          <a:xfrm>
            <a:off x="893649" y="3301062"/>
            <a:ext cx="1010100" cy="1010100"/>
          </a:xfrm>
          <a:prstGeom prst="ellipse">
            <a:avLst/>
          </a:prstGeom>
          <a:solidFill>
            <a:srgbClr val="2E7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5" name="Google Shape;425;p57"/>
          <p:cNvSpPr txBox="1"/>
          <p:nvPr/>
        </p:nvSpPr>
        <p:spPr>
          <a:xfrm>
            <a:off x="1000333" y="3498279"/>
            <a:ext cx="79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"/>
              <a:buNone/>
            </a:pPr>
            <a:r>
              <a:rPr lang="ko" sz="4000" b="1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lang="ko" sz="40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/>
          </a:p>
        </p:txBody>
      </p:sp>
      <p:sp>
        <p:nvSpPr>
          <p:cNvPr id="426" name="Google Shape;426;p57"/>
          <p:cNvSpPr txBox="1"/>
          <p:nvPr/>
        </p:nvSpPr>
        <p:spPr>
          <a:xfrm>
            <a:off x="2189025" y="4311150"/>
            <a:ext cx="531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solidFill>
                  <a:srgbClr val="7F7F7F"/>
                </a:solidFill>
                <a:latin typeface="Noto Sans"/>
                <a:ea typeface="Noto Sans"/>
                <a:cs typeface="Noto Sans"/>
                <a:sym typeface="Noto Sans"/>
              </a:rPr>
              <a:t>- Apart from events like the "Hi-Club" and international exchange gatherings, there are few easy ways for Korean students and international students to interact.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7" name="Google Shape;427;p57"/>
          <p:cNvSpPr txBox="1"/>
          <p:nvPr/>
        </p:nvSpPr>
        <p:spPr>
          <a:xfrm>
            <a:off x="2189022" y="3452075"/>
            <a:ext cx="5310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3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Issues with </a:t>
            </a:r>
            <a:r>
              <a:rPr lang="ko" sz="23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Interaction </a:t>
            </a:r>
            <a:r>
              <a:rPr lang="ko" sz="23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between International and Korean Students</a:t>
            </a:r>
            <a:endParaRPr sz="2300" b="1">
              <a:solidFill>
                <a:srgbClr val="3840EB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28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6525" y="4235680"/>
            <a:ext cx="1405800" cy="14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7"/>
          <p:cNvPicPr preferRelativeResize="0"/>
          <p:nvPr/>
        </p:nvPicPr>
        <p:blipFill rotWithShape="1">
          <a:blip r:embed="rId4">
            <a:alphaModFix/>
          </a:blip>
          <a:srcRect l="24130" t="24943" r="24703" b="23889"/>
          <a:stretch/>
        </p:blipFill>
        <p:spPr>
          <a:xfrm>
            <a:off x="10445603" y="3498275"/>
            <a:ext cx="747641" cy="747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1092" y="3504744"/>
            <a:ext cx="718344" cy="71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6184" y="4227499"/>
            <a:ext cx="1405800" cy="14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80339" y="2877525"/>
            <a:ext cx="964349" cy="96434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7"/>
          <p:cNvSpPr/>
          <p:nvPr/>
        </p:nvSpPr>
        <p:spPr>
          <a:xfrm>
            <a:off x="9157450" y="4769525"/>
            <a:ext cx="1010100" cy="204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3840EB"/>
          </a:solidFill>
          <a:ln w="952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57"/>
          <p:cNvSpPr/>
          <p:nvPr/>
        </p:nvSpPr>
        <p:spPr>
          <a:xfrm rot="2700000">
            <a:off x="9359599" y="4837459"/>
            <a:ext cx="605849" cy="68731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57"/>
          <p:cNvSpPr/>
          <p:nvPr/>
        </p:nvSpPr>
        <p:spPr>
          <a:xfrm rot="8100000">
            <a:off x="9359599" y="4837459"/>
            <a:ext cx="605849" cy="68731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57"/>
          <p:cNvSpPr txBox="1"/>
          <p:nvPr/>
        </p:nvSpPr>
        <p:spPr>
          <a:xfrm>
            <a:off x="591075" y="812450"/>
            <a:ext cx="828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Drawbacks of Everytime (cont’d)</a:t>
            </a:r>
            <a:endParaRPr/>
          </a:p>
        </p:txBody>
      </p:sp>
      <p:sp>
        <p:nvSpPr>
          <p:cNvPr id="437" name="Google Shape;437;p57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57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439" name="Google Shape;439;p57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0" name="Google Shape;440;p57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48" b="7648"/>
          <a:stretch/>
        </p:blipFill>
        <p:spPr>
          <a:xfrm>
            <a:off x="-1" y="0"/>
            <a:ext cx="12192125" cy="685799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46" name="Google Shape;446;p58"/>
          <p:cNvSpPr/>
          <p:nvPr/>
        </p:nvSpPr>
        <p:spPr>
          <a:xfrm>
            <a:off x="0" y="0"/>
            <a:ext cx="12192125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58"/>
          <p:cNvSpPr/>
          <p:nvPr/>
        </p:nvSpPr>
        <p:spPr>
          <a:xfrm rot="-2695138" flipH="1">
            <a:off x="2546632" y="3101052"/>
            <a:ext cx="2523757" cy="5442270"/>
          </a:xfrm>
          <a:custGeom>
            <a:avLst/>
            <a:gdLst/>
            <a:ahLst/>
            <a:cxnLst/>
            <a:rect l="l" t="t" r="r" b="b"/>
            <a:pathLst>
              <a:path w="2523744" h="5442242" extrusionOk="0">
                <a:moveTo>
                  <a:pt x="0" y="0"/>
                </a:moveTo>
                <a:lnTo>
                  <a:pt x="2523744" y="0"/>
                </a:lnTo>
                <a:lnTo>
                  <a:pt x="2523744" y="2925601"/>
                </a:lnTo>
                <a:lnTo>
                  <a:pt x="0" y="5442242"/>
                </a:lnTo>
                <a:close/>
              </a:path>
            </a:pathLst>
          </a:cu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58"/>
          <p:cNvSpPr txBox="1"/>
          <p:nvPr/>
        </p:nvSpPr>
        <p:spPr>
          <a:xfrm>
            <a:off x="1351700" y="2705550"/>
            <a:ext cx="9742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r>
              <a:rPr lang="ko" sz="88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ko" sz="43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Project Goal</a:t>
            </a:r>
            <a:endParaRPr sz="6500"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449" name="Google Shape;449;p58"/>
          <p:cNvCxnSpPr/>
          <p:nvPr/>
        </p:nvCxnSpPr>
        <p:spPr>
          <a:xfrm rot="10800000">
            <a:off x="678911" y="1823283"/>
            <a:ext cx="10563976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0" name="Google Shape;450;p58"/>
          <p:cNvGrpSpPr/>
          <p:nvPr/>
        </p:nvGrpSpPr>
        <p:grpSpPr>
          <a:xfrm>
            <a:off x="742058" y="484759"/>
            <a:ext cx="609653" cy="143647"/>
            <a:chOff x="396478" y="353952"/>
            <a:chExt cx="609647" cy="143647"/>
          </a:xfrm>
        </p:grpSpPr>
        <p:sp>
          <p:nvSpPr>
            <p:cNvPr id="451" name="Google Shape;451;p58"/>
            <p:cNvSpPr/>
            <p:nvPr/>
          </p:nvSpPr>
          <p:spPr>
            <a:xfrm>
              <a:off x="396478" y="353952"/>
              <a:ext cx="143647" cy="1436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2" name="Google Shape;452;p58"/>
            <p:cNvSpPr/>
            <p:nvPr/>
          </p:nvSpPr>
          <p:spPr>
            <a:xfrm>
              <a:off x="629478" y="353952"/>
              <a:ext cx="143647" cy="1436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3" name="Google Shape;453;p58"/>
            <p:cNvSpPr/>
            <p:nvPr/>
          </p:nvSpPr>
          <p:spPr>
            <a:xfrm>
              <a:off x="862478" y="353952"/>
              <a:ext cx="143647" cy="1436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454" name="Google Shape;454;p58"/>
          <p:cNvCxnSpPr/>
          <p:nvPr/>
        </p:nvCxnSpPr>
        <p:spPr>
          <a:xfrm rot="10800000">
            <a:off x="10519091" y="1823283"/>
            <a:ext cx="733957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5" name="Google Shape;455;p58"/>
          <p:cNvGrpSpPr/>
          <p:nvPr/>
        </p:nvGrpSpPr>
        <p:grpSpPr>
          <a:xfrm>
            <a:off x="8791076" y="809575"/>
            <a:ext cx="2514623" cy="861875"/>
            <a:chOff x="8791076" y="809575"/>
            <a:chExt cx="2514623" cy="861875"/>
          </a:xfrm>
        </p:grpSpPr>
        <p:sp>
          <p:nvSpPr>
            <p:cNvPr id="456" name="Google Shape;456;p58"/>
            <p:cNvSpPr txBox="1"/>
            <p:nvPr/>
          </p:nvSpPr>
          <p:spPr>
            <a:xfrm>
              <a:off x="8863699" y="1117350"/>
              <a:ext cx="244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Noto Sans"/>
                <a:buNone/>
              </a:pPr>
              <a:r>
                <a:rPr lang="ko" sz="3600" b="1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BuddyBud</a:t>
              </a:r>
              <a:endParaRPr/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8791076" y="809575"/>
              <a:ext cx="2462100" cy="243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8" name="Google Shape;458;p58"/>
            <p:cNvSpPr txBox="1"/>
            <p:nvPr/>
          </p:nvSpPr>
          <p:spPr>
            <a:xfrm>
              <a:off x="8924900" y="854525"/>
              <a:ext cx="2152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Noto Sans"/>
                <a:buNone/>
              </a:pPr>
              <a:r>
                <a:rPr lang="ko" sz="10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Software Engineering Team 12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/>
          <p:nvPr/>
        </p:nvSpPr>
        <p:spPr>
          <a:xfrm>
            <a:off x="6422800" y="2589275"/>
            <a:ext cx="4129800" cy="296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59"/>
          <p:cNvSpPr/>
          <p:nvPr/>
        </p:nvSpPr>
        <p:spPr>
          <a:xfrm>
            <a:off x="581475" y="2489050"/>
            <a:ext cx="5021700" cy="3084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0" dist="381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1633" y="1803247"/>
            <a:ext cx="2974001" cy="475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7686" y="1803247"/>
            <a:ext cx="2974001" cy="475357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9"/>
          <p:cNvSpPr/>
          <p:nvPr/>
        </p:nvSpPr>
        <p:spPr>
          <a:xfrm>
            <a:off x="0" y="6379639"/>
            <a:ext cx="12192125" cy="478362"/>
          </a:xfrm>
          <a:prstGeom prst="rect">
            <a:avLst/>
          </a:prstGeom>
          <a:gradFill>
            <a:gsLst>
              <a:gs pos="0">
                <a:srgbClr val="2E75B5"/>
              </a:gs>
              <a:gs pos="55000">
                <a:srgbClr val="3840EB"/>
              </a:gs>
              <a:gs pos="100000">
                <a:srgbClr val="3840E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8" name="Google Shape;468;p59"/>
          <p:cNvGrpSpPr/>
          <p:nvPr/>
        </p:nvGrpSpPr>
        <p:grpSpPr>
          <a:xfrm>
            <a:off x="742058" y="6519536"/>
            <a:ext cx="964431" cy="204476"/>
            <a:chOff x="20847220" y="743692"/>
            <a:chExt cx="2093696" cy="443904"/>
          </a:xfrm>
        </p:grpSpPr>
        <p:sp>
          <p:nvSpPr>
            <p:cNvPr id="469" name="Google Shape;469;p59"/>
            <p:cNvSpPr/>
            <p:nvPr/>
          </p:nvSpPr>
          <p:spPr>
            <a:xfrm>
              <a:off x="22504590" y="743692"/>
              <a:ext cx="436326" cy="437407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784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156" y="0"/>
                    <a:pt x="0" y="156"/>
                    <a:pt x="0" y="349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0" y="977"/>
                    <a:pt x="156" y="1133"/>
                    <a:pt x="349" y="1133"/>
                  </a:cubicBezTo>
                  <a:cubicBezTo>
                    <a:pt x="784" y="1133"/>
                    <a:pt x="784" y="1133"/>
                    <a:pt x="784" y="1133"/>
                  </a:cubicBezTo>
                  <a:cubicBezTo>
                    <a:pt x="977" y="1133"/>
                    <a:pt x="1133" y="977"/>
                    <a:pt x="1133" y="784"/>
                  </a:cubicBezTo>
                  <a:cubicBezTo>
                    <a:pt x="1133" y="349"/>
                    <a:pt x="1133" y="349"/>
                    <a:pt x="1133" y="349"/>
                  </a:cubicBezTo>
                  <a:cubicBezTo>
                    <a:pt x="1133" y="156"/>
                    <a:pt x="977" y="0"/>
                    <a:pt x="784" y="0"/>
                  </a:cubicBezTo>
                  <a:close/>
                  <a:moveTo>
                    <a:pt x="1024" y="742"/>
                  </a:moveTo>
                  <a:cubicBezTo>
                    <a:pt x="1024" y="898"/>
                    <a:pt x="898" y="1024"/>
                    <a:pt x="742" y="1024"/>
                  </a:cubicBezTo>
                  <a:cubicBezTo>
                    <a:pt x="391" y="1024"/>
                    <a:pt x="391" y="1024"/>
                    <a:pt x="391" y="1024"/>
                  </a:cubicBezTo>
                  <a:cubicBezTo>
                    <a:pt x="235" y="1024"/>
                    <a:pt x="108" y="898"/>
                    <a:pt x="108" y="742"/>
                  </a:cubicBezTo>
                  <a:cubicBezTo>
                    <a:pt x="108" y="390"/>
                    <a:pt x="108" y="390"/>
                    <a:pt x="108" y="390"/>
                  </a:cubicBezTo>
                  <a:cubicBezTo>
                    <a:pt x="108" y="235"/>
                    <a:pt x="235" y="108"/>
                    <a:pt x="391" y="108"/>
                  </a:cubicBezTo>
                  <a:cubicBezTo>
                    <a:pt x="742" y="108"/>
                    <a:pt x="742" y="108"/>
                    <a:pt x="742" y="108"/>
                  </a:cubicBezTo>
                  <a:cubicBezTo>
                    <a:pt x="898" y="108"/>
                    <a:pt x="1024" y="235"/>
                    <a:pt x="1024" y="390"/>
                  </a:cubicBezTo>
                  <a:lnTo>
                    <a:pt x="1024" y="742"/>
                  </a:lnTo>
                  <a:close/>
                  <a:moveTo>
                    <a:pt x="582" y="270"/>
                  </a:moveTo>
                  <a:cubicBezTo>
                    <a:pt x="417" y="270"/>
                    <a:pt x="283" y="403"/>
                    <a:pt x="283" y="568"/>
                  </a:cubicBezTo>
                  <a:cubicBezTo>
                    <a:pt x="283" y="733"/>
                    <a:pt x="417" y="867"/>
                    <a:pt x="582" y="867"/>
                  </a:cubicBezTo>
                  <a:cubicBezTo>
                    <a:pt x="746" y="867"/>
                    <a:pt x="880" y="733"/>
                    <a:pt x="880" y="568"/>
                  </a:cubicBezTo>
                  <a:cubicBezTo>
                    <a:pt x="880" y="403"/>
                    <a:pt x="746" y="270"/>
                    <a:pt x="582" y="270"/>
                  </a:cubicBezTo>
                  <a:close/>
                  <a:moveTo>
                    <a:pt x="582" y="748"/>
                  </a:moveTo>
                  <a:cubicBezTo>
                    <a:pt x="482" y="748"/>
                    <a:pt x="402" y="667"/>
                    <a:pt x="402" y="568"/>
                  </a:cubicBezTo>
                  <a:cubicBezTo>
                    <a:pt x="402" y="469"/>
                    <a:pt x="482" y="389"/>
                    <a:pt x="582" y="389"/>
                  </a:cubicBezTo>
                  <a:cubicBezTo>
                    <a:pt x="681" y="389"/>
                    <a:pt x="761" y="469"/>
                    <a:pt x="761" y="568"/>
                  </a:cubicBezTo>
                  <a:cubicBezTo>
                    <a:pt x="761" y="667"/>
                    <a:pt x="681" y="748"/>
                    <a:pt x="582" y="748"/>
                  </a:cubicBezTo>
                  <a:close/>
                  <a:moveTo>
                    <a:pt x="935" y="265"/>
                  </a:moveTo>
                  <a:cubicBezTo>
                    <a:pt x="935" y="307"/>
                    <a:pt x="901" y="341"/>
                    <a:pt x="859" y="341"/>
                  </a:cubicBezTo>
                  <a:cubicBezTo>
                    <a:pt x="817" y="341"/>
                    <a:pt x="783" y="307"/>
                    <a:pt x="783" y="265"/>
                  </a:cubicBezTo>
                  <a:cubicBezTo>
                    <a:pt x="783" y="223"/>
                    <a:pt x="817" y="189"/>
                    <a:pt x="859" y="189"/>
                  </a:cubicBezTo>
                  <a:cubicBezTo>
                    <a:pt x="901" y="189"/>
                    <a:pt x="935" y="223"/>
                    <a:pt x="935" y="2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59"/>
            <p:cNvSpPr/>
            <p:nvPr/>
          </p:nvSpPr>
          <p:spPr>
            <a:xfrm>
              <a:off x="21772713" y="752353"/>
              <a:ext cx="214374" cy="435243"/>
            </a:xfrm>
            <a:custGeom>
              <a:avLst/>
              <a:gdLst/>
              <a:ahLst/>
              <a:cxnLst/>
              <a:rect l="l" t="t" r="r" b="b"/>
              <a:pathLst>
                <a:path w="556" h="1129" extrusionOk="0">
                  <a:moveTo>
                    <a:pt x="443" y="180"/>
                  </a:moveTo>
                  <a:cubicBezTo>
                    <a:pt x="556" y="180"/>
                    <a:pt x="556" y="180"/>
                    <a:pt x="556" y="180"/>
                  </a:cubicBezTo>
                  <a:cubicBezTo>
                    <a:pt x="556" y="3"/>
                    <a:pt x="556" y="3"/>
                    <a:pt x="55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416" y="3"/>
                    <a:pt x="416" y="3"/>
                    <a:pt x="416" y="3"/>
                  </a:cubicBezTo>
                  <a:cubicBezTo>
                    <a:pt x="387" y="3"/>
                    <a:pt x="387" y="3"/>
                    <a:pt x="387" y="3"/>
                  </a:cubicBezTo>
                  <a:cubicBezTo>
                    <a:pt x="387" y="3"/>
                    <a:pt x="281" y="0"/>
                    <a:pt x="213" y="88"/>
                  </a:cubicBezTo>
                  <a:cubicBezTo>
                    <a:pt x="213" y="88"/>
                    <a:pt x="167" y="131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391"/>
                    <a:pt x="166" y="391"/>
                    <a:pt x="166" y="391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166" y="579"/>
                    <a:pt x="166" y="579"/>
                    <a:pt x="166" y="579"/>
                  </a:cubicBezTo>
                  <a:cubicBezTo>
                    <a:pt x="166" y="1129"/>
                    <a:pt x="166" y="1129"/>
                    <a:pt x="166" y="1129"/>
                  </a:cubicBezTo>
                  <a:cubicBezTo>
                    <a:pt x="359" y="1129"/>
                    <a:pt x="359" y="1129"/>
                    <a:pt x="359" y="1129"/>
                  </a:cubicBezTo>
                  <a:cubicBezTo>
                    <a:pt x="359" y="579"/>
                    <a:pt x="359" y="579"/>
                    <a:pt x="359" y="579"/>
                  </a:cubicBezTo>
                  <a:cubicBezTo>
                    <a:pt x="524" y="579"/>
                    <a:pt x="524" y="579"/>
                    <a:pt x="524" y="579"/>
                  </a:cubicBezTo>
                  <a:cubicBezTo>
                    <a:pt x="547" y="391"/>
                    <a:pt x="547" y="391"/>
                    <a:pt x="547" y="391"/>
                  </a:cubicBezTo>
                  <a:cubicBezTo>
                    <a:pt x="359" y="391"/>
                    <a:pt x="359" y="391"/>
                    <a:pt x="359" y="391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59"/>
                    <a:pt x="359" y="259"/>
                    <a:pt x="359" y="259"/>
                  </a:cubicBezTo>
                  <a:cubicBezTo>
                    <a:pt x="359" y="244"/>
                    <a:pt x="366" y="178"/>
                    <a:pt x="443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59"/>
            <p:cNvSpPr/>
            <p:nvPr/>
          </p:nvSpPr>
          <p:spPr>
            <a:xfrm>
              <a:off x="20847220" y="798910"/>
              <a:ext cx="434160" cy="354041"/>
            </a:xfrm>
            <a:custGeom>
              <a:avLst/>
              <a:gdLst/>
              <a:ahLst/>
              <a:cxnLst/>
              <a:rect l="l" t="t" r="r" b="b"/>
              <a:pathLst>
                <a:path w="1128" h="917" extrusionOk="0">
                  <a:moveTo>
                    <a:pt x="354" y="917"/>
                  </a:moveTo>
                  <a:cubicBezTo>
                    <a:pt x="780" y="917"/>
                    <a:pt x="1013" y="564"/>
                    <a:pt x="1013" y="258"/>
                  </a:cubicBezTo>
                  <a:cubicBezTo>
                    <a:pt x="1013" y="248"/>
                    <a:pt x="1013" y="238"/>
                    <a:pt x="1012" y="228"/>
                  </a:cubicBezTo>
                  <a:cubicBezTo>
                    <a:pt x="1058" y="196"/>
                    <a:pt x="1097" y="155"/>
                    <a:pt x="1128" y="108"/>
                  </a:cubicBezTo>
                  <a:cubicBezTo>
                    <a:pt x="1086" y="127"/>
                    <a:pt x="1042" y="139"/>
                    <a:pt x="995" y="145"/>
                  </a:cubicBezTo>
                  <a:cubicBezTo>
                    <a:pt x="1043" y="116"/>
                    <a:pt x="1079" y="71"/>
                    <a:pt x="1097" y="17"/>
                  </a:cubicBezTo>
                  <a:cubicBezTo>
                    <a:pt x="1052" y="43"/>
                    <a:pt x="1002" y="63"/>
                    <a:pt x="950" y="73"/>
                  </a:cubicBezTo>
                  <a:cubicBezTo>
                    <a:pt x="907" y="28"/>
                    <a:pt x="847" y="0"/>
                    <a:pt x="781" y="0"/>
                  </a:cubicBezTo>
                  <a:cubicBezTo>
                    <a:pt x="653" y="0"/>
                    <a:pt x="549" y="104"/>
                    <a:pt x="549" y="231"/>
                  </a:cubicBezTo>
                  <a:cubicBezTo>
                    <a:pt x="549" y="249"/>
                    <a:pt x="551" y="267"/>
                    <a:pt x="555" y="284"/>
                  </a:cubicBezTo>
                  <a:cubicBezTo>
                    <a:pt x="363" y="274"/>
                    <a:pt x="192" y="182"/>
                    <a:pt x="78" y="42"/>
                  </a:cubicBezTo>
                  <a:cubicBezTo>
                    <a:pt x="58" y="76"/>
                    <a:pt x="47" y="116"/>
                    <a:pt x="47" y="159"/>
                  </a:cubicBezTo>
                  <a:cubicBezTo>
                    <a:pt x="47" y="239"/>
                    <a:pt x="88" y="310"/>
                    <a:pt x="150" y="351"/>
                  </a:cubicBezTo>
                  <a:cubicBezTo>
                    <a:pt x="112" y="350"/>
                    <a:pt x="76" y="340"/>
                    <a:pt x="45" y="322"/>
                  </a:cubicBezTo>
                  <a:cubicBezTo>
                    <a:pt x="45" y="323"/>
                    <a:pt x="45" y="324"/>
                    <a:pt x="45" y="325"/>
                  </a:cubicBezTo>
                  <a:cubicBezTo>
                    <a:pt x="45" y="437"/>
                    <a:pt x="125" y="531"/>
                    <a:pt x="231" y="552"/>
                  </a:cubicBezTo>
                  <a:cubicBezTo>
                    <a:pt x="211" y="557"/>
                    <a:pt x="191" y="560"/>
                    <a:pt x="170" y="560"/>
                  </a:cubicBezTo>
                  <a:cubicBezTo>
                    <a:pt x="155" y="560"/>
                    <a:pt x="140" y="559"/>
                    <a:pt x="126" y="556"/>
                  </a:cubicBezTo>
                  <a:cubicBezTo>
                    <a:pt x="156" y="648"/>
                    <a:pt x="241" y="715"/>
                    <a:pt x="342" y="717"/>
                  </a:cubicBezTo>
                  <a:cubicBezTo>
                    <a:pt x="263" y="779"/>
                    <a:pt x="163" y="816"/>
                    <a:pt x="55" y="816"/>
                  </a:cubicBezTo>
                  <a:cubicBezTo>
                    <a:pt x="36" y="816"/>
                    <a:pt x="18" y="815"/>
                    <a:pt x="0" y="813"/>
                  </a:cubicBezTo>
                  <a:cubicBezTo>
                    <a:pt x="102" y="878"/>
                    <a:pt x="224" y="917"/>
                    <a:pt x="354" y="91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373737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2" name="Google Shape;472;p59"/>
          <p:cNvSpPr txBox="1"/>
          <p:nvPr/>
        </p:nvSpPr>
        <p:spPr>
          <a:xfrm>
            <a:off x="5884315" y="6496155"/>
            <a:ext cx="4234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"/>
              <a:buNone/>
            </a:pPr>
            <a:fld id="{00000000-1234-1234-1234-123412341234}" type="slidenum">
              <a:rPr lang="en-US" altLang="ko" sz="18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fld>
            <a:endParaRPr sz="18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3" name="Google Shape;473;p59">
            <a:hlinkClick r:id="" action="ppaction://hlinkshowjump?jump=nextslide"/>
          </p:cNvPr>
          <p:cNvSpPr/>
          <p:nvPr/>
        </p:nvSpPr>
        <p:spPr>
          <a:xfrm>
            <a:off x="6315172" y="6548253"/>
            <a:ext cx="87703" cy="154318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1078" y="883"/>
                </a:moveTo>
                <a:cubicBezTo>
                  <a:pt x="397" y="98"/>
                  <a:pt x="397" y="98"/>
                  <a:pt x="397" y="98"/>
                </a:cubicBezTo>
                <a:cubicBezTo>
                  <a:pt x="320" y="9"/>
                  <a:pt x="186" y="0"/>
                  <a:pt x="98" y="77"/>
                </a:cubicBezTo>
                <a:cubicBezTo>
                  <a:pt x="9" y="154"/>
                  <a:pt x="0" y="288"/>
                  <a:pt x="77" y="376"/>
                </a:cubicBezTo>
                <a:cubicBezTo>
                  <a:pt x="637" y="1022"/>
                  <a:pt x="637" y="1022"/>
                  <a:pt x="637" y="1022"/>
                </a:cubicBezTo>
                <a:cubicBezTo>
                  <a:pt x="77" y="1667"/>
                  <a:pt x="77" y="1667"/>
                  <a:pt x="77" y="1667"/>
                </a:cubicBezTo>
                <a:cubicBezTo>
                  <a:pt x="0" y="1756"/>
                  <a:pt x="10" y="1890"/>
                  <a:pt x="98" y="1967"/>
                </a:cubicBezTo>
                <a:cubicBezTo>
                  <a:pt x="138" y="2001"/>
                  <a:pt x="188" y="2018"/>
                  <a:pt x="237" y="2018"/>
                </a:cubicBezTo>
                <a:cubicBezTo>
                  <a:pt x="297" y="2018"/>
                  <a:pt x="356" y="1994"/>
                  <a:pt x="398" y="1945"/>
                </a:cubicBezTo>
                <a:cubicBezTo>
                  <a:pt x="1078" y="1161"/>
                  <a:pt x="1078" y="1161"/>
                  <a:pt x="1078" y="1161"/>
                </a:cubicBezTo>
                <a:cubicBezTo>
                  <a:pt x="1147" y="1081"/>
                  <a:pt x="1147" y="963"/>
                  <a:pt x="1078" y="8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59">
            <a:hlinkClick r:id="" action="ppaction://hlinkshowjump?jump=previousslide"/>
          </p:cNvPr>
          <p:cNvSpPr/>
          <p:nvPr/>
        </p:nvSpPr>
        <p:spPr>
          <a:xfrm>
            <a:off x="5789249" y="6548253"/>
            <a:ext cx="87703" cy="154318"/>
          </a:xfrm>
          <a:custGeom>
            <a:avLst/>
            <a:gdLst/>
            <a:ahLst/>
            <a:cxnLst/>
            <a:rect l="l" t="t" r="r" b="b"/>
            <a:pathLst>
              <a:path w="1147" h="2018" extrusionOk="0">
                <a:moveTo>
                  <a:pt x="69" y="1136"/>
                </a:moveTo>
                <a:cubicBezTo>
                  <a:pt x="750" y="1920"/>
                  <a:pt x="750" y="1920"/>
                  <a:pt x="750" y="1920"/>
                </a:cubicBezTo>
                <a:cubicBezTo>
                  <a:pt x="827" y="2009"/>
                  <a:pt x="961" y="2018"/>
                  <a:pt x="1049" y="1942"/>
                </a:cubicBezTo>
                <a:cubicBezTo>
                  <a:pt x="1138" y="1865"/>
                  <a:pt x="1147" y="1731"/>
                  <a:pt x="1070" y="1642"/>
                </a:cubicBezTo>
                <a:cubicBezTo>
                  <a:pt x="510" y="996"/>
                  <a:pt x="510" y="996"/>
                  <a:pt x="510" y="996"/>
                </a:cubicBezTo>
                <a:cubicBezTo>
                  <a:pt x="1070" y="351"/>
                  <a:pt x="1070" y="351"/>
                  <a:pt x="1070" y="351"/>
                </a:cubicBezTo>
                <a:cubicBezTo>
                  <a:pt x="1147" y="262"/>
                  <a:pt x="1137" y="129"/>
                  <a:pt x="1049" y="52"/>
                </a:cubicBezTo>
                <a:cubicBezTo>
                  <a:pt x="1009" y="17"/>
                  <a:pt x="959" y="0"/>
                  <a:pt x="910" y="0"/>
                </a:cubicBezTo>
                <a:cubicBezTo>
                  <a:pt x="851" y="0"/>
                  <a:pt x="791" y="25"/>
                  <a:pt x="750" y="73"/>
                </a:cubicBezTo>
                <a:cubicBezTo>
                  <a:pt x="69" y="858"/>
                  <a:pt x="69" y="858"/>
                  <a:pt x="69" y="858"/>
                </a:cubicBezTo>
                <a:cubicBezTo>
                  <a:pt x="0" y="937"/>
                  <a:pt x="0" y="1056"/>
                  <a:pt x="69" y="11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7373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5" name="Google Shape;475;p59"/>
          <p:cNvGrpSpPr/>
          <p:nvPr/>
        </p:nvGrpSpPr>
        <p:grpSpPr>
          <a:xfrm>
            <a:off x="11099239" y="484759"/>
            <a:ext cx="609653" cy="143647"/>
            <a:chOff x="396478" y="353952"/>
            <a:chExt cx="609647" cy="143647"/>
          </a:xfrm>
        </p:grpSpPr>
        <p:sp>
          <p:nvSpPr>
            <p:cNvPr id="476" name="Google Shape;476;p59"/>
            <p:cNvSpPr/>
            <p:nvPr/>
          </p:nvSpPr>
          <p:spPr>
            <a:xfrm>
              <a:off x="396478" y="353952"/>
              <a:ext cx="143647" cy="143647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p59"/>
            <p:cNvSpPr/>
            <p:nvPr/>
          </p:nvSpPr>
          <p:spPr>
            <a:xfrm>
              <a:off x="629478" y="353952"/>
              <a:ext cx="143647" cy="143647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59"/>
            <p:cNvSpPr/>
            <p:nvPr/>
          </p:nvSpPr>
          <p:spPr>
            <a:xfrm>
              <a:off x="862478" y="353952"/>
              <a:ext cx="143647" cy="143647"/>
            </a:xfrm>
            <a:prstGeom prst="ellipse">
              <a:avLst/>
            </a:prstGeom>
            <a:solidFill>
              <a:srgbClr val="3840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9" name="Google Shape;479;p59"/>
          <p:cNvSpPr txBox="1"/>
          <p:nvPr/>
        </p:nvSpPr>
        <p:spPr>
          <a:xfrm>
            <a:off x="6716064" y="2849552"/>
            <a:ext cx="160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"/>
              <a:buNone/>
            </a:pPr>
            <a:r>
              <a:rPr lang="ko" sz="220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HelloTalk</a:t>
            </a:r>
            <a:endParaRPr sz="2000"/>
          </a:p>
        </p:txBody>
      </p:sp>
      <p:sp>
        <p:nvSpPr>
          <p:cNvPr id="480" name="Google Shape;480;p59"/>
          <p:cNvSpPr txBox="1"/>
          <p:nvPr/>
        </p:nvSpPr>
        <p:spPr>
          <a:xfrm>
            <a:off x="895179" y="2816588"/>
            <a:ext cx="26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"/>
              <a:buNone/>
            </a:pPr>
            <a:r>
              <a:rPr lang="ko" sz="2200" b="1">
                <a:solidFill>
                  <a:srgbClr val="595959"/>
                </a:solidFill>
                <a:latin typeface="Noto Sans"/>
                <a:ea typeface="Noto Sans"/>
                <a:cs typeface="Noto Sans"/>
                <a:sym typeface="Noto Sans"/>
              </a:rPr>
              <a:t>Everytime</a:t>
            </a:r>
            <a:endParaRPr sz="2000"/>
          </a:p>
        </p:txBody>
      </p:sp>
      <p:sp>
        <p:nvSpPr>
          <p:cNvPr id="481" name="Google Shape;481;p59"/>
          <p:cNvSpPr txBox="1"/>
          <p:nvPr/>
        </p:nvSpPr>
        <p:spPr>
          <a:xfrm>
            <a:off x="926825" y="3334438"/>
            <a:ext cx="29739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the largest univ. stdnt community</a:t>
            </a:r>
            <a:endParaRPr sz="1500">
              <a:solidFill>
                <a:srgbClr val="42424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Ensured anonymity, communities by school</a:t>
            </a:r>
            <a:endParaRPr sz="1500">
              <a:solidFill>
                <a:srgbClr val="42424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Noto Sans"/>
              <a:buNone/>
            </a:pPr>
            <a:r>
              <a:rPr lang="ko" sz="1500">
                <a:solidFill>
                  <a:srgbClr val="42424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Time table sharing, various promotional activities, etc. </a:t>
            </a:r>
            <a:endParaRPr sz="1500" b="1">
              <a:solidFill>
                <a:srgbClr val="7F7F7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2" name="Google Shape;482;p59"/>
          <p:cNvSpPr txBox="1"/>
          <p:nvPr/>
        </p:nvSpPr>
        <p:spPr>
          <a:xfrm>
            <a:off x="6735101" y="3290050"/>
            <a:ext cx="26691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Language exchange app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auto translation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- 1:1 Chat and Daily Communities</a:t>
            </a:r>
            <a:endParaRPr sz="1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Language calibration, suggestion function</a:t>
            </a:r>
            <a:endParaRPr sz="1500" b="1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3" name="Google Shape;483;p59"/>
          <p:cNvSpPr txBox="1"/>
          <p:nvPr/>
        </p:nvSpPr>
        <p:spPr>
          <a:xfrm>
            <a:off x="10962751" y="6480375"/>
            <a:ext cx="88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2"/>
                </a:solidFill>
                <a:latin typeface="Noto Sans"/>
                <a:ea typeface="Noto Sans"/>
                <a:cs typeface="Noto Sans"/>
                <a:sym typeface="Noto Sans"/>
              </a:rPr>
              <a:t>Team 12</a:t>
            </a:r>
            <a:endParaRPr sz="1200">
              <a:solidFill>
                <a:schemeClr val="lt2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84" name="Google Shape;4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042" y="2284475"/>
            <a:ext cx="1767300" cy="363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9"/>
          <p:cNvPicPr preferRelativeResize="0"/>
          <p:nvPr/>
        </p:nvPicPr>
        <p:blipFill rotWithShape="1">
          <a:blip r:embed="rId5">
            <a:alphaModFix/>
          </a:blip>
          <a:srcRect l="50678"/>
          <a:stretch/>
        </p:blipFill>
        <p:spPr>
          <a:xfrm>
            <a:off x="9600375" y="2284475"/>
            <a:ext cx="1840376" cy="36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9"/>
          <p:cNvSpPr txBox="1"/>
          <p:nvPr/>
        </p:nvSpPr>
        <p:spPr>
          <a:xfrm>
            <a:off x="591074" y="812450"/>
            <a:ext cx="1056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3600"/>
              <a:buFont typeface="Noto Sans"/>
              <a:buNone/>
            </a:pPr>
            <a:r>
              <a:rPr lang="ko" sz="3600" b="1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Benchmarking Model</a:t>
            </a:r>
            <a:endParaRPr/>
          </a:p>
        </p:txBody>
      </p:sp>
      <p:sp>
        <p:nvSpPr>
          <p:cNvPr id="487" name="Google Shape;487;p59"/>
          <p:cNvSpPr/>
          <p:nvPr/>
        </p:nvSpPr>
        <p:spPr>
          <a:xfrm>
            <a:off x="591075" y="504775"/>
            <a:ext cx="2139000" cy="2439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rgbClr val="384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59"/>
          <p:cNvSpPr txBox="1"/>
          <p:nvPr/>
        </p:nvSpPr>
        <p:spPr>
          <a:xfrm>
            <a:off x="724900" y="549725"/>
            <a:ext cx="1893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0EB"/>
              </a:buClr>
              <a:buSzPts val="1000"/>
              <a:buFont typeface="Noto Sans"/>
              <a:buNone/>
            </a:pPr>
            <a:r>
              <a:rPr lang="ko" sz="1000">
                <a:solidFill>
                  <a:srgbClr val="3840EB"/>
                </a:solidFill>
                <a:latin typeface="Noto Sans"/>
                <a:ea typeface="Noto Sans"/>
                <a:cs typeface="Noto Sans"/>
                <a:sym typeface="Noto Sans"/>
              </a:rPr>
              <a:t>Software Engineering Team 12</a:t>
            </a:r>
            <a:endParaRPr/>
          </a:p>
        </p:txBody>
      </p:sp>
      <p:cxnSp>
        <p:nvCxnSpPr>
          <p:cNvPr id="489" name="Google Shape;489;p59"/>
          <p:cNvCxnSpPr/>
          <p:nvPr/>
        </p:nvCxnSpPr>
        <p:spPr>
          <a:xfrm rot="10800000">
            <a:off x="602787" y="1518483"/>
            <a:ext cx="10563900" cy="0"/>
          </a:xfrm>
          <a:prstGeom prst="straightConnector1">
            <a:avLst/>
          </a:prstGeom>
          <a:noFill/>
          <a:ln w="381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0" name="Google Shape;490;p59"/>
          <p:cNvCxnSpPr/>
          <p:nvPr/>
        </p:nvCxnSpPr>
        <p:spPr>
          <a:xfrm rot="10800000">
            <a:off x="602563" y="1518483"/>
            <a:ext cx="734100" cy="0"/>
          </a:xfrm>
          <a:prstGeom prst="straightConnector1">
            <a:avLst/>
          </a:prstGeom>
          <a:noFill/>
          <a:ln w="76200" cap="flat" cmpd="sng">
            <a:solidFill>
              <a:srgbClr val="3840E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Microsoft Office PowerPoint</Application>
  <PresentationFormat>와이드스크린</PresentationFormat>
  <Paragraphs>166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Lato</vt:lpstr>
      <vt:lpstr>Malgun Gothic</vt:lpstr>
      <vt:lpstr>Calibri</vt:lpstr>
      <vt:lpstr>Montserrat SemiBold</vt:lpstr>
      <vt:lpstr>Arial</vt:lpstr>
      <vt:lpstr>Noto Sans</vt:lpstr>
      <vt:lpstr>Simple Light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이다윤</cp:lastModifiedBy>
  <cp:revision>1</cp:revision>
  <dcterms:modified xsi:type="dcterms:W3CDTF">2023-11-21T12:58:31Z</dcterms:modified>
</cp:coreProperties>
</file>